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70" r:id="rId3"/>
    <p:sldId id="272" r:id="rId4"/>
    <p:sldId id="257" r:id="rId5"/>
    <p:sldId id="271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94D69F5-AD4C-4D1A-937B-E9174A5D70FC}" type="datetimeFigureOut">
              <a:rPr lang="en-IE" smtClean="0"/>
              <a:pPr/>
              <a:t>24/06/2020</a:t>
            </a:fld>
            <a:endParaRPr lang="en-IE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IE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EDD4E71-2FF6-4F11-8E91-02FDA3E5F09C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69F5-AD4C-4D1A-937B-E9174A5D70FC}" type="datetimeFigureOut">
              <a:rPr lang="en-IE" smtClean="0"/>
              <a:pPr/>
              <a:t>24/06/2020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4E71-2FF6-4F11-8E91-02FDA3E5F09C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94D69F5-AD4C-4D1A-937B-E9174A5D70FC}" type="datetimeFigureOut">
              <a:rPr lang="en-IE" smtClean="0"/>
              <a:pPr/>
              <a:t>24/06/2020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2EDD4E71-2FF6-4F11-8E91-02FDA3E5F09C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69F5-AD4C-4D1A-937B-E9174A5D70FC}" type="datetimeFigureOut">
              <a:rPr lang="en-IE" smtClean="0"/>
              <a:pPr/>
              <a:t>24/06/2020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4E71-2FF6-4F11-8E91-02FDA3E5F09C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69F5-AD4C-4D1A-937B-E9174A5D70FC}" type="datetimeFigureOut">
              <a:rPr lang="en-IE" smtClean="0"/>
              <a:pPr/>
              <a:t>24/06/2020</a:t>
            </a:fld>
            <a:endParaRPr lang="en-I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4E71-2FF6-4F11-8E91-02FDA3E5F09C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69F5-AD4C-4D1A-937B-E9174A5D70FC}" type="datetimeFigureOut">
              <a:rPr lang="en-IE" smtClean="0"/>
              <a:pPr/>
              <a:t>24/06/2020</a:t>
            </a:fld>
            <a:endParaRPr lang="en-I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4E71-2FF6-4F11-8E91-02FDA3E5F09C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94D69F5-AD4C-4D1A-937B-E9174A5D70FC}" type="datetimeFigureOut">
              <a:rPr lang="en-IE" smtClean="0"/>
              <a:pPr/>
              <a:t>24/06/2020</a:t>
            </a:fld>
            <a:endParaRPr lang="en-I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I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4E71-2FF6-4F11-8E91-02FDA3E5F09C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69F5-AD4C-4D1A-937B-E9174A5D70FC}" type="datetimeFigureOut">
              <a:rPr lang="en-IE" smtClean="0"/>
              <a:pPr/>
              <a:t>24/06/2020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4E71-2FF6-4F11-8E91-02FDA3E5F09C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69F5-AD4C-4D1A-937B-E9174A5D70FC}" type="datetimeFigureOut">
              <a:rPr lang="en-IE" smtClean="0"/>
              <a:pPr/>
              <a:t>24/06/2020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4E71-2FF6-4F11-8E91-02FDA3E5F09C}" type="slidenum">
              <a:rPr lang="en-IE" smtClean="0"/>
              <a:pPr/>
              <a:t>‹#›</a:t>
            </a:fld>
            <a:endParaRPr lang="en-IE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D69F5-AD4C-4D1A-937B-E9174A5D70FC}" type="datetimeFigureOut">
              <a:rPr lang="en-IE" smtClean="0"/>
              <a:pPr/>
              <a:t>24/06/2020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4E71-2FF6-4F11-8E91-02FDA3E5F09C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294D69F5-AD4C-4D1A-937B-E9174A5D70FC}" type="datetimeFigureOut">
              <a:rPr lang="en-IE" smtClean="0"/>
              <a:pPr/>
              <a:t>24/06/2020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EDD4E71-2FF6-4F11-8E91-02FDA3E5F09C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294D69F5-AD4C-4D1A-937B-E9174A5D70FC}" type="datetimeFigureOut">
              <a:rPr lang="en-IE" smtClean="0"/>
              <a:pPr/>
              <a:t>24/06/2020</a:t>
            </a:fld>
            <a:endParaRPr lang="en-I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IE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EDD4E71-2FF6-4F11-8E91-02FDA3E5F09C}" type="slidenum">
              <a:rPr lang="en-IE" smtClean="0"/>
              <a:pPr/>
              <a:t>‹#›</a:t>
            </a:fld>
            <a:endParaRPr lang="en-I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E" dirty="0" err="1"/>
              <a:t>L’école</a:t>
            </a:r>
            <a:r>
              <a:rPr lang="en-IE"/>
              <a:t>/ </a:t>
            </a:r>
            <a:br>
              <a:rPr lang="en-IE"/>
            </a:br>
            <a:r>
              <a:rPr lang="en-IE"/>
              <a:t>Le </a:t>
            </a:r>
            <a:r>
              <a:rPr lang="en-IE" dirty="0" err="1"/>
              <a:t>collège</a:t>
            </a:r>
            <a:br>
              <a:rPr lang="en-IE" dirty="0"/>
            </a:br>
            <a:endParaRPr lang="en-I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E" u="sng" dirty="0" err="1"/>
              <a:t>Jeudi</a:t>
            </a:r>
            <a:r>
              <a:rPr lang="en-IE" u="sng" dirty="0"/>
              <a:t> 25 </a:t>
            </a:r>
            <a:r>
              <a:rPr lang="en-IE" u="sng" dirty="0" err="1"/>
              <a:t>juin</a:t>
            </a:r>
            <a:r>
              <a:rPr lang="en-IE" u="sng" dirty="0"/>
              <a:t> 2020</a:t>
            </a:r>
          </a:p>
          <a:p>
            <a:r>
              <a:rPr lang="en-IE" dirty="0"/>
              <a:t>At school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8B979-0FC0-4975-8B87-B8E90F949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Mon </a:t>
            </a:r>
            <a:r>
              <a:rPr lang="en-GB" dirty="0" err="1"/>
              <a:t>emploi</a:t>
            </a:r>
            <a:r>
              <a:rPr lang="en-GB" dirty="0"/>
              <a:t> du temps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23171D-5302-469D-8B1F-CC1A8985A8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Bonjour je </a:t>
            </a:r>
            <a:r>
              <a:rPr lang="en-GB" dirty="0" err="1"/>
              <a:t>m’appelle</a:t>
            </a:r>
            <a:r>
              <a:rPr lang="en-GB" dirty="0"/>
              <a:t> Amélie ,</a:t>
            </a:r>
          </a:p>
          <a:p>
            <a:pPr marL="0" indent="0">
              <a:buNone/>
            </a:pPr>
            <a:r>
              <a:rPr lang="en-GB" dirty="0" err="1"/>
              <a:t>J’ai</a:t>
            </a:r>
            <a:r>
              <a:rPr lang="en-GB" dirty="0"/>
              <a:t> 11 </a:t>
            </a:r>
            <a:r>
              <a:rPr lang="en-GB" dirty="0" err="1"/>
              <a:t>ans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Je </a:t>
            </a:r>
            <a:r>
              <a:rPr lang="en-GB" dirty="0" err="1"/>
              <a:t>suis</a:t>
            </a:r>
            <a:r>
              <a:rPr lang="en-GB" dirty="0"/>
              <a:t> au </a:t>
            </a:r>
            <a:r>
              <a:rPr lang="en-GB" dirty="0" err="1"/>
              <a:t>collège</a:t>
            </a:r>
            <a:r>
              <a:rPr lang="en-GB" dirty="0"/>
              <a:t> de Paris </a:t>
            </a:r>
          </a:p>
          <a:p>
            <a:pPr marL="0" indent="0">
              <a:buNone/>
            </a:pPr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une</a:t>
            </a:r>
            <a:r>
              <a:rPr lang="en-GB" dirty="0"/>
              <a:t> école </a:t>
            </a:r>
            <a:r>
              <a:rPr lang="en-GB" dirty="0" err="1"/>
              <a:t>mixte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Je commence le </a:t>
            </a:r>
            <a:r>
              <a:rPr lang="en-GB" dirty="0" err="1"/>
              <a:t>collège</a:t>
            </a:r>
            <a:r>
              <a:rPr lang="en-GB" dirty="0"/>
              <a:t> à </a:t>
            </a:r>
            <a:r>
              <a:rPr lang="en-GB" dirty="0" err="1"/>
              <a:t>huit</a:t>
            </a:r>
            <a:r>
              <a:rPr lang="en-GB" dirty="0"/>
              <a:t> </a:t>
            </a:r>
            <a:r>
              <a:rPr lang="en-GB" dirty="0" err="1"/>
              <a:t>heures</a:t>
            </a:r>
            <a:r>
              <a:rPr lang="en-GB" dirty="0"/>
              <a:t> et </a:t>
            </a:r>
            <a:r>
              <a:rPr lang="en-GB" dirty="0" err="1"/>
              <a:t>demie</a:t>
            </a:r>
            <a:r>
              <a:rPr lang="en-GB" dirty="0"/>
              <a:t>  </a:t>
            </a:r>
          </a:p>
          <a:p>
            <a:pPr marL="0" indent="0">
              <a:buNone/>
            </a:pPr>
            <a:r>
              <a:rPr lang="en-GB" dirty="0"/>
              <a:t>Je </a:t>
            </a:r>
            <a:r>
              <a:rPr lang="en-GB" dirty="0" err="1"/>
              <a:t>termine</a:t>
            </a:r>
            <a:r>
              <a:rPr lang="en-GB" dirty="0"/>
              <a:t> le </a:t>
            </a:r>
            <a:r>
              <a:rPr lang="en-GB" dirty="0" err="1"/>
              <a:t>collège</a:t>
            </a:r>
            <a:r>
              <a:rPr lang="en-GB" dirty="0"/>
              <a:t> à </a:t>
            </a:r>
            <a:r>
              <a:rPr lang="en-GB" dirty="0" err="1"/>
              <a:t>quatre</a:t>
            </a:r>
            <a:r>
              <a:rPr lang="en-GB" dirty="0"/>
              <a:t> </a:t>
            </a:r>
            <a:r>
              <a:rPr lang="en-GB" dirty="0" err="1"/>
              <a:t>heures</a:t>
            </a:r>
            <a:r>
              <a:rPr lang="en-GB" dirty="0"/>
              <a:t> et quart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/>
              <a:t>Voici</a:t>
            </a:r>
            <a:r>
              <a:rPr lang="en-GB" dirty="0"/>
              <a:t> </a:t>
            </a:r>
            <a:r>
              <a:rPr lang="en-GB" dirty="0" err="1"/>
              <a:t>mes</a:t>
            </a:r>
            <a:r>
              <a:rPr lang="en-GB" dirty="0"/>
              <a:t> matières ……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u="sng" dirty="0"/>
              <a:t>What is Amelie saying ? </a:t>
            </a:r>
          </a:p>
        </p:txBody>
      </p:sp>
    </p:spTree>
    <p:extLst>
      <p:ext uri="{BB962C8B-B14F-4D97-AF65-F5344CB8AC3E}">
        <p14:creationId xmlns:p14="http://schemas.microsoft.com/office/powerpoint/2010/main" val="1071119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BE6275-21D7-41C9-80A1-9C062D6FD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EBCC6F-751B-4786-9736-CEB06AF55C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800" dirty="0"/>
              <a:t>Bonjour je </a:t>
            </a:r>
            <a:r>
              <a:rPr lang="en-GB" sz="1800" dirty="0" err="1"/>
              <a:t>m’appelle</a:t>
            </a:r>
            <a:r>
              <a:rPr lang="en-GB" sz="1800" dirty="0"/>
              <a:t> Amélie , </a:t>
            </a:r>
          </a:p>
          <a:p>
            <a:pPr marL="0" indent="0">
              <a:buNone/>
            </a:pPr>
            <a:r>
              <a:rPr lang="en-GB" sz="1800" dirty="0"/>
              <a:t>Hello my name is Amelie</a:t>
            </a:r>
          </a:p>
          <a:p>
            <a:pPr marL="0" indent="0">
              <a:buNone/>
            </a:pPr>
            <a:r>
              <a:rPr lang="en-GB" sz="1800" dirty="0" err="1"/>
              <a:t>J’ai</a:t>
            </a:r>
            <a:r>
              <a:rPr lang="en-GB" sz="1800" dirty="0"/>
              <a:t> 11 </a:t>
            </a:r>
            <a:r>
              <a:rPr lang="en-GB" sz="1800" dirty="0" err="1"/>
              <a:t>ans</a:t>
            </a:r>
            <a:r>
              <a:rPr lang="en-GB" sz="1800" dirty="0"/>
              <a:t> </a:t>
            </a:r>
          </a:p>
          <a:p>
            <a:pPr marL="0" indent="0">
              <a:buNone/>
            </a:pPr>
            <a:r>
              <a:rPr lang="en-GB" sz="1800" dirty="0"/>
              <a:t>I am 11 years old</a:t>
            </a:r>
          </a:p>
          <a:p>
            <a:pPr marL="0" indent="0">
              <a:buNone/>
            </a:pPr>
            <a:r>
              <a:rPr lang="en-GB" sz="1800" dirty="0"/>
              <a:t>Je </a:t>
            </a:r>
            <a:r>
              <a:rPr lang="en-GB" sz="1800" dirty="0" err="1"/>
              <a:t>suis</a:t>
            </a:r>
            <a:r>
              <a:rPr lang="en-GB" sz="1800" dirty="0"/>
              <a:t> au </a:t>
            </a:r>
            <a:r>
              <a:rPr lang="en-GB" sz="1800" dirty="0" err="1"/>
              <a:t>collège</a:t>
            </a:r>
            <a:r>
              <a:rPr lang="en-GB" sz="1800" dirty="0"/>
              <a:t> de Paris </a:t>
            </a:r>
          </a:p>
          <a:p>
            <a:pPr marL="0" indent="0">
              <a:buNone/>
            </a:pPr>
            <a:r>
              <a:rPr lang="en-GB" sz="1800" dirty="0"/>
              <a:t>I go to college in Paris</a:t>
            </a:r>
          </a:p>
          <a:p>
            <a:pPr marL="0" indent="0">
              <a:buNone/>
            </a:pPr>
            <a:r>
              <a:rPr lang="en-GB" sz="1800" dirty="0" err="1"/>
              <a:t>C’est</a:t>
            </a:r>
            <a:r>
              <a:rPr lang="en-GB" sz="1800" dirty="0"/>
              <a:t> </a:t>
            </a:r>
            <a:r>
              <a:rPr lang="en-GB" sz="1800" dirty="0" err="1"/>
              <a:t>une</a:t>
            </a:r>
            <a:r>
              <a:rPr lang="en-GB" sz="1800" dirty="0"/>
              <a:t> école </a:t>
            </a:r>
            <a:r>
              <a:rPr lang="en-GB" sz="1800" dirty="0" err="1"/>
              <a:t>mixte</a:t>
            </a:r>
            <a:r>
              <a:rPr lang="en-GB" sz="1800" dirty="0"/>
              <a:t> </a:t>
            </a:r>
          </a:p>
          <a:p>
            <a:pPr marL="0" indent="0">
              <a:buNone/>
            </a:pPr>
            <a:r>
              <a:rPr lang="en-GB" sz="1800" dirty="0"/>
              <a:t>It is a mixed - school</a:t>
            </a:r>
          </a:p>
          <a:p>
            <a:pPr marL="0" indent="0">
              <a:buNone/>
            </a:pPr>
            <a:r>
              <a:rPr lang="en-GB" sz="1800" dirty="0"/>
              <a:t>Je commence le </a:t>
            </a:r>
            <a:r>
              <a:rPr lang="en-GB" sz="1800" dirty="0" err="1"/>
              <a:t>collège</a:t>
            </a:r>
            <a:r>
              <a:rPr lang="en-GB" sz="1800" dirty="0"/>
              <a:t> à </a:t>
            </a:r>
            <a:r>
              <a:rPr lang="en-GB" sz="1800" dirty="0" err="1"/>
              <a:t>huit</a:t>
            </a:r>
            <a:r>
              <a:rPr lang="en-GB" sz="1800" dirty="0"/>
              <a:t> </a:t>
            </a:r>
            <a:r>
              <a:rPr lang="en-GB" sz="1800" dirty="0" err="1"/>
              <a:t>heures</a:t>
            </a:r>
            <a:r>
              <a:rPr lang="en-GB" sz="1800" dirty="0"/>
              <a:t> et </a:t>
            </a:r>
            <a:r>
              <a:rPr lang="en-GB" sz="1800" dirty="0" err="1"/>
              <a:t>demie</a:t>
            </a:r>
            <a:r>
              <a:rPr lang="en-GB" sz="1800" dirty="0"/>
              <a:t>  </a:t>
            </a:r>
          </a:p>
          <a:p>
            <a:pPr marL="0" indent="0">
              <a:buNone/>
            </a:pPr>
            <a:r>
              <a:rPr lang="en-GB" sz="1800" dirty="0"/>
              <a:t>At start school at 8.30 am</a:t>
            </a:r>
          </a:p>
          <a:p>
            <a:pPr marL="0" indent="0">
              <a:buNone/>
            </a:pPr>
            <a:r>
              <a:rPr lang="en-GB" sz="1800" dirty="0"/>
              <a:t>Je </a:t>
            </a:r>
            <a:r>
              <a:rPr lang="en-GB" sz="1800" dirty="0" err="1"/>
              <a:t>termine</a:t>
            </a:r>
            <a:r>
              <a:rPr lang="en-GB" sz="1800" dirty="0"/>
              <a:t> le </a:t>
            </a:r>
            <a:r>
              <a:rPr lang="en-GB" sz="1800" dirty="0" err="1"/>
              <a:t>collège</a:t>
            </a:r>
            <a:r>
              <a:rPr lang="en-GB" sz="1800" dirty="0"/>
              <a:t> à seize </a:t>
            </a:r>
            <a:r>
              <a:rPr lang="en-GB" sz="1800" dirty="0" err="1"/>
              <a:t>heures</a:t>
            </a:r>
            <a:r>
              <a:rPr lang="en-GB" sz="1800" dirty="0"/>
              <a:t> et quart</a:t>
            </a:r>
          </a:p>
          <a:p>
            <a:pPr marL="0" indent="0">
              <a:buNone/>
            </a:pPr>
            <a:r>
              <a:rPr lang="en-GB" sz="1800" dirty="0"/>
              <a:t>I finish school at 4.15 pm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 err="1"/>
              <a:t>Voici</a:t>
            </a:r>
            <a:r>
              <a:rPr lang="en-GB" sz="1800" dirty="0"/>
              <a:t> </a:t>
            </a:r>
            <a:r>
              <a:rPr lang="en-GB" sz="1800" dirty="0" err="1"/>
              <a:t>mes</a:t>
            </a:r>
            <a:r>
              <a:rPr lang="en-GB" sz="1800" dirty="0"/>
              <a:t> matières ……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6289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E" u="sng" dirty="0">
                <a:solidFill>
                  <a:srgbClr val="FF0000"/>
                </a:solidFill>
              </a:rPr>
              <a:t>Les </a:t>
            </a:r>
            <a:r>
              <a:rPr lang="en-IE" u="sng" dirty="0" err="1">
                <a:solidFill>
                  <a:srgbClr val="FF0000"/>
                </a:solidFill>
              </a:rPr>
              <a:t>Matières</a:t>
            </a:r>
            <a:r>
              <a:rPr lang="en-IE" u="sng" dirty="0">
                <a:solidFill>
                  <a:srgbClr val="FF0000"/>
                </a:solidFill>
              </a:rPr>
              <a:t> </a:t>
            </a:r>
            <a:r>
              <a:rPr lang="en-IE" u="sng" dirty="0" err="1">
                <a:solidFill>
                  <a:srgbClr val="FF0000"/>
                </a:solidFill>
              </a:rPr>
              <a:t>Scolaires</a:t>
            </a:r>
            <a:br>
              <a:rPr lang="en-IE" u="sng" dirty="0">
                <a:solidFill>
                  <a:srgbClr val="FF0000"/>
                </a:solidFill>
              </a:rPr>
            </a:br>
            <a:endParaRPr lang="en-IE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</p:spPr>
        <p:txBody>
          <a:bodyPr>
            <a:normAutofit fontScale="92500" lnSpcReduction="10000"/>
          </a:bodyPr>
          <a:lstStyle/>
          <a:p>
            <a:r>
              <a:rPr lang="fr-FR" dirty="0"/>
              <a:t>l’anglais</a:t>
            </a:r>
            <a:endParaRPr lang="en-IE" dirty="0"/>
          </a:p>
          <a:p>
            <a:r>
              <a:rPr lang="fr-FR" dirty="0"/>
              <a:t>les mathématiques</a:t>
            </a:r>
            <a:endParaRPr lang="en-IE" dirty="0"/>
          </a:p>
          <a:p>
            <a:r>
              <a:rPr lang="fr-FR" dirty="0"/>
              <a:t>le français</a:t>
            </a:r>
            <a:endParaRPr lang="en-IE" dirty="0"/>
          </a:p>
          <a:p>
            <a:r>
              <a:rPr lang="fr-FR" dirty="0"/>
              <a:t>l’histoire</a:t>
            </a:r>
            <a:endParaRPr lang="en-IE" dirty="0"/>
          </a:p>
          <a:p>
            <a:r>
              <a:rPr lang="fr-FR" dirty="0"/>
              <a:t>la géographie</a:t>
            </a:r>
            <a:endParaRPr lang="en-IE" dirty="0"/>
          </a:p>
          <a:p>
            <a:r>
              <a:rPr lang="fr-FR" dirty="0"/>
              <a:t>la physique</a:t>
            </a:r>
            <a:endParaRPr lang="en-IE" dirty="0"/>
          </a:p>
          <a:p>
            <a:r>
              <a:rPr lang="fr-FR" dirty="0"/>
              <a:t>la chimie</a:t>
            </a:r>
            <a:endParaRPr lang="en-IE" dirty="0"/>
          </a:p>
          <a:p>
            <a:r>
              <a:rPr lang="fr-FR" dirty="0"/>
              <a:t>la biologie</a:t>
            </a:r>
            <a:endParaRPr lang="en-IE" dirty="0"/>
          </a:p>
          <a:p>
            <a:r>
              <a:rPr lang="fr-FR" dirty="0"/>
              <a:t>le dessin</a:t>
            </a:r>
            <a:endParaRPr lang="en-IE" dirty="0"/>
          </a:p>
          <a:p>
            <a:r>
              <a:rPr lang="fr-FR" dirty="0"/>
              <a:t>la musique</a:t>
            </a:r>
            <a:endParaRPr lang="en-IE" dirty="0"/>
          </a:p>
          <a:p>
            <a:r>
              <a:rPr lang="fr-FR" dirty="0"/>
              <a:t>L’art</a:t>
            </a:r>
            <a:endParaRPr lang="en-IE" dirty="0"/>
          </a:p>
          <a:p>
            <a:r>
              <a:rPr lang="fr-FR" dirty="0"/>
              <a:t>l’informatique </a:t>
            </a:r>
            <a:endParaRPr lang="en-IE" dirty="0"/>
          </a:p>
          <a:p>
            <a:r>
              <a:rPr lang="fr-FR" dirty="0"/>
              <a:t>les études d’affaire</a:t>
            </a:r>
            <a:endParaRPr lang="en-IE" dirty="0"/>
          </a:p>
          <a:p>
            <a:endParaRPr lang="en-IE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D0F8C-709F-4456-B626-1F5883374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457200" y="260648"/>
            <a:ext cx="7239000" cy="59392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E414EC-0653-45C4-A9A9-341164A39F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79432"/>
            <a:ext cx="7239000" cy="6076304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E97CDDF-E3C1-4001-884D-85973DEB6FC0}"/>
              </a:ext>
            </a:extLst>
          </p:cNvPr>
          <p:cNvSpPr/>
          <p:nvPr/>
        </p:nvSpPr>
        <p:spPr>
          <a:xfrm>
            <a:off x="457200" y="680081"/>
            <a:ext cx="742716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l’anglais                 English</a:t>
            </a:r>
            <a:endParaRPr lang="en-IE" sz="2400" dirty="0"/>
          </a:p>
          <a:p>
            <a:r>
              <a:rPr lang="fr-FR" sz="2400" dirty="0"/>
              <a:t>les mathématiques Maths</a:t>
            </a:r>
            <a:endParaRPr lang="en-IE" sz="2400" dirty="0"/>
          </a:p>
          <a:p>
            <a:r>
              <a:rPr lang="fr-FR" sz="2400" dirty="0"/>
              <a:t>le français              French</a:t>
            </a:r>
            <a:endParaRPr lang="en-IE" sz="2400" dirty="0"/>
          </a:p>
          <a:p>
            <a:r>
              <a:rPr lang="fr-FR" sz="2400" dirty="0"/>
              <a:t>l’histoire                </a:t>
            </a:r>
            <a:r>
              <a:rPr lang="fr-FR" sz="2400" dirty="0" err="1"/>
              <a:t>History</a:t>
            </a:r>
            <a:endParaRPr lang="en-IE" sz="2400" dirty="0"/>
          </a:p>
          <a:p>
            <a:r>
              <a:rPr lang="fr-FR" sz="2400" dirty="0"/>
              <a:t>la géographie         </a:t>
            </a:r>
            <a:r>
              <a:rPr lang="fr-FR" sz="2400" dirty="0" err="1"/>
              <a:t>Geography</a:t>
            </a:r>
            <a:endParaRPr lang="en-IE" sz="2400" dirty="0"/>
          </a:p>
          <a:p>
            <a:r>
              <a:rPr lang="fr-FR" sz="2400" dirty="0"/>
              <a:t>la physique             </a:t>
            </a:r>
            <a:r>
              <a:rPr lang="fr-FR" sz="2400" dirty="0" err="1"/>
              <a:t>Physics</a:t>
            </a:r>
            <a:endParaRPr lang="en-IE" sz="2400" dirty="0"/>
          </a:p>
          <a:p>
            <a:r>
              <a:rPr lang="fr-FR" sz="2400" dirty="0"/>
              <a:t>la chimie                Chemistry</a:t>
            </a:r>
            <a:endParaRPr lang="en-IE" sz="2400" dirty="0"/>
          </a:p>
          <a:p>
            <a:r>
              <a:rPr lang="fr-FR" sz="2400" dirty="0"/>
              <a:t>la biologie              </a:t>
            </a:r>
            <a:r>
              <a:rPr lang="fr-FR" sz="2400" dirty="0" err="1"/>
              <a:t>Biology</a:t>
            </a:r>
            <a:endParaRPr lang="en-IE" sz="2400" dirty="0"/>
          </a:p>
          <a:p>
            <a:r>
              <a:rPr lang="fr-FR" sz="2400" dirty="0"/>
              <a:t>le dessin                 Art</a:t>
            </a:r>
            <a:endParaRPr lang="en-IE" sz="2400" dirty="0"/>
          </a:p>
          <a:p>
            <a:r>
              <a:rPr lang="fr-FR" sz="2400" dirty="0"/>
              <a:t>la musique              Music        </a:t>
            </a:r>
            <a:endParaRPr lang="en-IE" sz="2400" dirty="0"/>
          </a:p>
          <a:p>
            <a:r>
              <a:rPr lang="fr-FR" sz="2400" dirty="0"/>
              <a:t>l’informatique         IT</a:t>
            </a:r>
            <a:endParaRPr lang="en-IE" sz="2400" dirty="0"/>
          </a:p>
          <a:p>
            <a:r>
              <a:rPr lang="fr-FR" sz="2400" dirty="0"/>
              <a:t>les études d’affaire  Business </a:t>
            </a:r>
            <a:r>
              <a:rPr lang="fr-FR" sz="2400" dirty="0" err="1"/>
              <a:t>studies</a:t>
            </a:r>
            <a:r>
              <a:rPr lang="fr-FR" sz="2400" dirty="0"/>
              <a:t> </a:t>
            </a:r>
            <a:endParaRPr lang="en-IE" sz="2400" dirty="0"/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9764049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u="sng" dirty="0">
                <a:solidFill>
                  <a:srgbClr val="FF0000"/>
                </a:solidFill>
              </a:rPr>
              <a:t>Les </a:t>
            </a:r>
            <a:r>
              <a:rPr lang="en-IE" u="sng" dirty="0" err="1">
                <a:solidFill>
                  <a:srgbClr val="FF0000"/>
                </a:solidFill>
              </a:rPr>
              <a:t>Matières</a:t>
            </a:r>
            <a:r>
              <a:rPr lang="en-IE" u="sng" dirty="0">
                <a:solidFill>
                  <a:srgbClr val="FF0000"/>
                </a:solidFill>
              </a:rPr>
              <a:t> </a:t>
            </a:r>
            <a:r>
              <a:rPr lang="en-IE" u="sng" dirty="0" err="1">
                <a:solidFill>
                  <a:srgbClr val="FF0000"/>
                </a:solidFill>
              </a:rPr>
              <a:t>Scolaires</a:t>
            </a:r>
            <a:endParaRPr lang="en-IE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E" dirty="0" err="1"/>
              <a:t>J’aime</a:t>
            </a:r>
            <a:r>
              <a:rPr lang="en-IE" dirty="0"/>
              <a:t> bien ……</a:t>
            </a:r>
            <a:r>
              <a:rPr lang="en-IE" sz="2000" dirty="0"/>
              <a:t>I like </a:t>
            </a:r>
          </a:p>
          <a:p>
            <a:r>
              <a:rPr lang="en-IE" dirty="0"/>
              <a:t>Je </a:t>
            </a:r>
            <a:r>
              <a:rPr lang="en-IE" dirty="0" err="1"/>
              <a:t>n’aime</a:t>
            </a:r>
            <a:r>
              <a:rPr lang="en-IE" dirty="0"/>
              <a:t> pas </a:t>
            </a:r>
            <a:r>
              <a:rPr lang="en-IE" dirty="0" err="1"/>
              <a:t>pas</a:t>
            </a:r>
            <a:r>
              <a:rPr lang="en-IE" dirty="0"/>
              <a:t> du tout……</a:t>
            </a:r>
            <a:r>
              <a:rPr lang="en-IE" sz="2000" dirty="0"/>
              <a:t>I don’t like at all</a:t>
            </a:r>
          </a:p>
          <a:p>
            <a:r>
              <a:rPr lang="en-IE" dirty="0"/>
              <a:t>Je </a:t>
            </a:r>
            <a:r>
              <a:rPr lang="en-IE" dirty="0" err="1"/>
              <a:t>trouve</a:t>
            </a:r>
            <a:r>
              <a:rPr lang="en-IE" dirty="0"/>
              <a:t> difficile/</a:t>
            </a:r>
            <a:r>
              <a:rPr lang="en-IE" dirty="0" err="1"/>
              <a:t>ennuyeux</a:t>
            </a:r>
            <a:r>
              <a:rPr lang="en-IE" dirty="0"/>
              <a:t> ….</a:t>
            </a:r>
            <a:r>
              <a:rPr lang="en-IE" sz="2000" dirty="0"/>
              <a:t>I find it boring </a:t>
            </a:r>
          </a:p>
          <a:p>
            <a:r>
              <a:rPr lang="en-IE" dirty="0"/>
              <a:t>Je </a:t>
            </a:r>
            <a:r>
              <a:rPr lang="en-IE" dirty="0" err="1"/>
              <a:t>trouve</a:t>
            </a:r>
            <a:r>
              <a:rPr lang="en-IE" dirty="0"/>
              <a:t> facile/</a:t>
            </a:r>
            <a:r>
              <a:rPr lang="fr-FR" dirty="0"/>
              <a:t> intéressant(e)….</a:t>
            </a:r>
            <a:r>
              <a:rPr lang="fr-FR" sz="2000" dirty="0"/>
              <a:t>I </a:t>
            </a:r>
            <a:r>
              <a:rPr lang="fr-FR" sz="2000" dirty="0" err="1"/>
              <a:t>find</a:t>
            </a:r>
            <a:r>
              <a:rPr lang="fr-FR" sz="2000" dirty="0"/>
              <a:t> </a:t>
            </a:r>
            <a:r>
              <a:rPr lang="fr-FR" sz="2000" dirty="0" err="1"/>
              <a:t>it</a:t>
            </a:r>
            <a:r>
              <a:rPr lang="fr-FR" sz="2000" dirty="0"/>
              <a:t> </a:t>
            </a:r>
            <a:r>
              <a:rPr lang="fr-FR" sz="2000" dirty="0" err="1"/>
              <a:t>easy</a:t>
            </a:r>
            <a:r>
              <a:rPr lang="fr-FR" sz="2000" dirty="0"/>
              <a:t>/</a:t>
            </a:r>
            <a:r>
              <a:rPr lang="fr-FR" sz="2000" dirty="0" err="1"/>
              <a:t>interesting</a:t>
            </a:r>
            <a:endParaRPr lang="en-IE" sz="2000" dirty="0"/>
          </a:p>
          <a:p>
            <a:r>
              <a:rPr lang="en-IE" dirty="0"/>
              <a:t>Je </a:t>
            </a:r>
            <a:r>
              <a:rPr lang="en-IE" dirty="0" err="1"/>
              <a:t>suis</a:t>
            </a:r>
            <a:r>
              <a:rPr lang="en-IE" dirty="0"/>
              <a:t> fort(e) </a:t>
            </a:r>
            <a:r>
              <a:rPr lang="en-IE" dirty="0" err="1"/>
              <a:t>en</a:t>
            </a:r>
            <a:r>
              <a:rPr lang="en-IE" dirty="0"/>
              <a:t>……</a:t>
            </a:r>
            <a:r>
              <a:rPr lang="en-IE" sz="2000" dirty="0"/>
              <a:t>I am good at </a:t>
            </a:r>
          </a:p>
          <a:p>
            <a:r>
              <a:rPr lang="en-IE" dirty="0"/>
              <a:t>Je </a:t>
            </a:r>
            <a:r>
              <a:rPr lang="en-IE" dirty="0" err="1"/>
              <a:t>suis</a:t>
            </a:r>
            <a:r>
              <a:rPr lang="en-IE" dirty="0"/>
              <a:t> </a:t>
            </a:r>
            <a:r>
              <a:rPr lang="en-IE" dirty="0" err="1"/>
              <a:t>faible</a:t>
            </a:r>
            <a:r>
              <a:rPr lang="en-IE" dirty="0"/>
              <a:t> </a:t>
            </a:r>
            <a:r>
              <a:rPr lang="en-IE" dirty="0" err="1"/>
              <a:t>en</a:t>
            </a:r>
            <a:r>
              <a:rPr lang="en-IE" dirty="0"/>
              <a:t>….</a:t>
            </a:r>
            <a:r>
              <a:rPr lang="en-IE" sz="2000" dirty="0"/>
              <a:t>I am not so good at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62</TotalTime>
  <Words>261</Words>
  <Application>Microsoft Office PowerPoint</Application>
  <PresentationFormat>On-screen Show (4:3)</PresentationFormat>
  <Paragraphs>62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Trebuchet MS</vt:lpstr>
      <vt:lpstr>Wingdings</vt:lpstr>
      <vt:lpstr>Wingdings 2</vt:lpstr>
      <vt:lpstr>Opulent</vt:lpstr>
      <vt:lpstr>L’école/  Le collège </vt:lpstr>
      <vt:lpstr>Mon emploi du temps </vt:lpstr>
      <vt:lpstr> Answers</vt:lpstr>
      <vt:lpstr>Les Matières Scolaires </vt:lpstr>
      <vt:lpstr>PowerPoint Presentation</vt:lpstr>
      <vt:lpstr>Les Matières Scolaires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L’école/ Le collège</dc:title>
  <dc:creator>Claire Miles</dc:creator>
  <cp:lastModifiedBy>Aurelie</cp:lastModifiedBy>
  <cp:revision>9</cp:revision>
  <dcterms:created xsi:type="dcterms:W3CDTF">2011-10-19T17:41:18Z</dcterms:created>
  <dcterms:modified xsi:type="dcterms:W3CDTF">2020-06-24T09:18:50Z</dcterms:modified>
</cp:coreProperties>
</file>