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0" r:id="rId7"/>
    <p:sldId id="381" r:id="rId8"/>
    <p:sldId id="380" r:id="rId9"/>
    <p:sldId id="368" r:id="rId10"/>
    <p:sldId id="371" r:id="rId11"/>
    <p:sldId id="370" r:id="rId12"/>
    <p:sldId id="367" r:id="rId13"/>
    <p:sldId id="372" r:id="rId14"/>
    <p:sldId id="355" r:id="rId15"/>
    <p:sldId id="382" r:id="rId16"/>
    <p:sldId id="373" r:id="rId17"/>
    <p:sldId id="375" r:id="rId18"/>
    <p:sldId id="376" r:id="rId19"/>
    <p:sldId id="314" r:id="rId20"/>
    <p:sldId id="377" r:id="rId21"/>
    <p:sldId id="378"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EA0BFB-7B8F-495E-8D82-20231DD88D74}" v="10" dt="2018-11-16T11:20:10.0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63" autoAdjust="0"/>
    <p:restoredTop sz="94660"/>
  </p:normalViewPr>
  <p:slideViewPr>
    <p:cSldViewPr snapToGrid="0">
      <p:cViewPr varScale="1">
        <p:scale>
          <a:sx n="70" d="100"/>
          <a:sy n="70" d="100"/>
        </p:scale>
        <p:origin x="-157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 chg="undo custSel modSld">
      <pc:chgData name="Lindsay Grix" userId="a678036f-2d88-407c-addb-d0af3fea6eec" providerId="ADAL" clId="{9DADDA2D-7023-4224-AA88-96B93008952B}" dt="2018-10-02T09:40:39.593" v="53"/>
      <pc:docMkLst>
        <pc:docMk/>
      </pc:docMkLst>
      <pc:sldChg chg="addSp delSp modSp">
        <pc:chgData name="Lindsay Grix" userId="a678036f-2d88-407c-addb-d0af3fea6eec" providerId="ADAL" clId="{9DADDA2D-7023-4224-AA88-96B93008952B}" dt="2018-10-02T09:40:02.251" v="45"/>
        <pc:sldMkLst>
          <pc:docMk/>
          <pc:sldMk cId="2637481266" sldId="256"/>
        </pc:sldMkLst>
        <pc:spChg chg="add">
          <ac:chgData name="Lindsay Grix" userId="a678036f-2d88-407c-addb-d0af3fea6eec" providerId="ADAL" clId="{9DADDA2D-7023-4224-AA88-96B93008952B}" dt="2018-10-02T09:40:02.251" v="45"/>
          <ac:spMkLst>
            <pc:docMk/>
            <pc:sldMk cId="2637481266" sldId="256"/>
            <ac:spMk id="7" creationId="{277FDC6C-B99A-4ED8-B341-A52126824B67}"/>
          </ac:spMkLst>
        </pc:spChg>
        <pc:spChg chg="del mod topLvl">
          <ac:chgData name="Lindsay Grix" userId="a678036f-2d88-407c-addb-d0af3fea6eec" providerId="ADAL" clId="{9DADDA2D-7023-4224-AA88-96B93008952B}" dt="2018-10-02T09:40:01.076" v="44" actId="478"/>
          <ac:spMkLst>
            <pc:docMk/>
            <pc:sldMk cId="2637481266" sldId="256"/>
            <ac:spMk id="17" creationId="{0F18B4CD-798D-4EA5-92CF-7A4BB6DD9812}"/>
          </ac:spMkLst>
        </pc:spChg>
        <pc:spChg chg="mod">
          <ac:chgData name="Lindsay Grix" userId="a678036f-2d88-407c-addb-d0af3fea6eec" providerId="ADAL" clId="{9DADDA2D-7023-4224-AA88-96B93008952B}" dt="2018-10-02T09:19:53.593" v="30" actId="255"/>
          <ac:spMkLst>
            <pc:docMk/>
            <pc:sldMk cId="2637481266" sldId="256"/>
            <ac:spMk id="19" creationId="{5252A847-DE45-4FA3-A1F8-EEBEB845FF8E}"/>
          </ac:spMkLst>
        </pc:spChg>
        <pc:grpChg chg="del">
          <ac:chgData name="Lindsay Grix" userId="a678036f-2d88-407c-addb-d0af3fea6eec" providerId="ADAL" clId="{9DADDA2D-7023-4224-AA88-96B93008952B}" dt="2018-10-02T09:40:01.076" v="44" actId="478"/>
          <ac:grpSpMkLst>
            <pc:docMk/>
            <pc:sldMk cId="2637481266" sldId="256"/>
            <ac:grpSpMk id="16" creationId="{B31300A9-E3C5-4701-8EF1-45ED088A04DD}"/>
          </ac:grpSpMkLst>
        </pc:grpChg>
        <pc:picChg chg="mod">
          <ac:chgData name="Lindsay Grix" userId="a678036f-2d88-407c-addb-d0af3fea6eec" providerId="ADAL" clId="{9DADDA2D-7023-4224-AA88-96B93008952B}" dt="2018-10-02T09:34:03.563" v="33" actId="1076"/>
          <ac:picMkLst>
            <pc:docMk/>
            <pc:sldMk cId="2637481266" sldId="256"/>
            <ac:picMk id="8" creationId="{D9426B6B-94AA-4D9B-BC63-8F0BC9ED5115}"/>
          </ac:picMkLst>
        </pc:picChg>
        <pc:picChg chg="topLvl">
          <ac:chgData name="Lindsay Grix" userId="a678036f-2d88-407c-addb-d0af3fea6eec" providerId="ADAL" clId="{9DADDA2D-7023-4224-AA88-96B93008952B}" dt="2018-10-02T09:40:01.076" v="44" actId="478"/>
          <ac:picMkLst>
            <pc:docMk/>
            <pc:sldMk cId="2637481266" sldId="256"/>
            <ac:picMk id="18" creationId="{AF62330C-AB9B-43BE-82E4-98A7F5B9D6D1}"/>
          </ac:picMkLst>
        </pc:picChg>
      </pc:sldChg>
      <pc:sldChg chg="modSp">
        <pc:chgData name="Lindsay Grix" userId="a678036f-2d88-407c-addb-d0af3fea6eec" providerId="ADAL" clId="{9DADDA2D-7023-4224-AA88-96B93008952B}" dt="2018-10-02T09:39:51.994" v="43" actId="14100"/>
        <pc:sldMkLst>
          <pc:docMk/>
          <pc:sldMk cId="3855900595" sldId="301"/>
        </pc:sldMkLst>
        <pc:spChg chg="mod">
          <ac:chgData name="Lindsay Grix" userId="a678036f-2d88-407c-addb-d0af3fea6eec" providerId="ADAL" clId="{9DADDA2D-7023-4224-AA88-96B93008952B}" dt="2018-10-02T09:39:51.994" v="43" actId="14100"/>
          <ac:spMkLst>
            <pc:docMk/>
            <pc:sldMk cId="3855900595" sldId="301"/>
            <ac:spMk id="17" creationId="{0F18B4CD-798D-4EA5-92CF-7A4BB6DD9812}"/>
          </ac:spMkLst>
        </pc:spChg>
        <pc:spChg chg="mod">
          <ac:chgData name="Lindsay Grix" userId="a678036f-2d88-407c-addb-d0af3fea6eec" providerId="ADAL" clId="{9DADDA2D-7023-4224-AA88-96B93008952B}" dt="2018-10-02T09:19:42.009" v="29" actId="255"/>
          <ac:spMkLst>
            <pc:docMk/>
            <pc:sldMk cId="3855900595" sldId="301"/>
            <ac:spMk id="19" creationId="{5252A847-DE45-4FA3-A1F8-EEBEB845FF8E}"/>
          </ac:spMkLst>
        </pc:spChg>
        <pc:grpChg chg="mod">
          <ac:chgData name="Lindsay Grix" userId="a678036f-2d88-407c-addb-d0af3fea6eec" providerId="ADAL" clId="{9DADDA2D-7023-4224-AA88-96B93008952B}" dt="2018-10-02T09:35:18.950" v="39"/>
          <ac:grpSpMkLst>
            <pc:docMk/>
            <pc:sldMk cId="3855900595" sldId="301"/>
            <ac:grpSpMk id="16" creationId="{B31300A9-E3C5-4701-8EF1-45ED088A04DD}"/>
          </ac:grpSpMkLst>
        </pc:grpChg>
      </pc:sldChg>
      <pc:sldChg chg="addSp delSp modSp">
        <pc:chgData name="Lindsay Grix" userId="a678036f-2d88-407c-addb-d0af3fea6eec" providerId="ADAL" clId="{9DADDA2D-7023-4224-AA88-96B93008952B}" dt="2018-10-02T09:40:33.903" v="51"/>
        <pc:sldMkLst>
          <pc:docMk/>
          <pc:sldMk cId="636014570" sldId="314"/>
        </pc:sldMkLst>
        <pc:spChg chg="add">
          <ac:chgData name="Lindsay Grix" userId="a678036f-2d88-407c-addb-d0af3fea6eec" providerId="ADAL" clId="{9DADDA2D-7023-4224-AA88-96B93008952B}" dt="2018-10-02T09:40:33.903" v="51"/>
          <ac:spMkLst>
            <pc:docMk/>
            <pc:sldMk cId="636014570" sldId="314"/>
            <ac:spMk id="7" creationId="{84B107DC-B90C-4A45-B422-BA8DE29C2552}"/>
          </ac:spMkLst>
        </pc:spChg>
        <pc:spChg chg="del topLvl">
          <ac:chgData name="Lindsay Grix" userId="a678036f-2d88-407c-addb-d0af3fea6eec" providerId="ADAL" clId="{9DADDA2D-7023-4224-AA88-96B93008952B}" dt="2018-10-02T09:40:33.083" v="50" actId="478"/>
          <ac:spMkLst>
            <pc:docMk/>
            <pc:sldMk cId="636014570" sldId="314"/>
            <ac:spMk id="17" creationId="{0F18B4CD-798D-4EA5-92CF-7A4BB6DD9812}"/>
          </ac:spMkLst>
        </pc:spChg>
        <pc:spChg chg="mod">
          <ac:chgData name="Lindsay Grix" userId="a678036f-2d88-407c-addb-d0af3fea6eec" providerId="ADAL" clId="{9DADDA2D-7023-4224-AA88-96B93008952B}" dt="2018-10-02T09:18:57.674" v="21" actId="404"/>
          <ac:spMkLst>
            <pc:docMk/>
            <pc:sldMk cId="636014570" sldId="314"/>
            <ac:spMk id="19" creationId="{5252A847-DE45-4FA3-A1F8-EEBEB845FF8E}"/>
          </ac:spMkLst>
        </pc:spChg>
        <pc:grpChg chg="del">
          <ac:chgData name="Lindsay Grix" userId="a678036f-2d88-407c-addb-d0af3fea6eec" providerId="ADAL" clId="{9DADDA2D-7023-4224-AA88-96B93008952B}" dt="2018-10-02T09:40:33.083" v="50" actId="478"/>
          <ac:grpSpMkLst>
            <pc:docMk/>
            <pc:sldMk cId="636014570" sldId="314"/>
            <ac:grpSpMk id="16" creationId="{B31300A9-E3C5-4701-8EF1-45ED088A04DD}"/>
          </ac:grpSpMkLst>
        </pc:grpChg>
        <pc:picChg chg="topLvl">
          <ac:chgData name="Lindsay Grix" userId="a678036f-2d88-407c-addb-d0af3fea6eec" providerId="ADAL" clId="{9DADDA2D-7023-4224-AA88-96B93008952B}" dt="2018-10-02T09:40:33.083" v="50" actId="478"/>
          <ac:picMkLst>
            <pc:docMk/>
            <pc:sldMk cId="636014570" sldId="314"/>
            <ac:picMk id="18" creationId="{AF62330C-AB9B-43BE-82E4-98A7F5B9D6D1}"/>
          </ac:picMkLst>
        </pc:picChg>
      </pc:sldChg>
      <pc:sldChg chg="addSp delSp modSp">
        <pc:chgData name="Lindsay Grix" userId="a678036f-2d88-407c-addb-d0af3fea6eec" providerId="ADAL" clId="{9DADDA2D-7023-4224-AA88-96B93008952B}" dt="2018-10-02T09:40:39.593" v="53"/>
        <pc:sldMkLst>
          <pc:docMk/>
          <pc:sldMk cId="1071900124" sldId="355"/>
        </pc:sldMkLst>
        <pc:spChg chg="add">
          <ac:chgData name="Lindsay Grix" userId="a678036f-2d88-407c-addb-d0af3fea6eec" providerId="ADAL" clId="{9DADDA2D-7023-4224-AA88-96B93008952B}" dt="2018-10-02T09:40:39.593" v="53"/>
          <ac:spMkLst>
            <pc:docMk/>
            <pc:sldMk cId="1071900124" sldId="355"/>
            <ac:spMk id="7" creationId="{F2267ACB-233E-41BC-B01B-8F3DC45483E4}"/>
          </ac:spMkLst>
        </pc:spChg>
        <pc:spChg chg="del topLvl">
          <ac:chgData name="Lindsay Grix" userId="a678036f-2d88-407c-addb-d0af3fea6eec" providerId="ADAL" clId="{9DADDA2D-7023-4224-AA88-96B93008952B}" dt="2018-10-02T09:40:38.661" v="52" actId="478"/>
          <ac:spMkLst>
            <pc:docMk/>
            <pc:sldMk cId="1071900124" sldId="355"/>
            <ac:spMk id="17" creationId="{0F18B4CD-798D-4EA5-92CF-7A4BB6DD9812}"/>
          </ac:spMkLst>
        </pc:spChg>
        <pc:spChg chg="mod">
          <ac:chgData name="Lindsay Grix" userId="a678036f-2d88-407c-addb-d0af3fea6eec" providerId="ADAL" clId="{9DADDA2D-7023-4224-AA88-96B93008952B}" dt="2018-10-02T09:19:11.310" v="22" actId="404"/>
          <ac:spMkLst>
            <pc:docMk/>
            <pc:sldMk cId="1071900124" sldId="355"/>
            <ac:spMk id="19" creationId="{5252A847-DE45-4FA3-A1F8-EEBEB845FF8E}"/>
          </ac:spMkLst>
        </pc:spChg>
        <pc:grpChg chg="del">
          <ac:chgData name="Lindsay Grix" userId="a678036f-2d88-407c-addb-d0af3fea6eec" providerId="ADAL" clId="{9DADDA2D-7023-4224-AA88-96B93008952B}" dt="2018-10-02T09:40:38.661" v="52" actId="478"/>
          <ac:grpSpMkLst>
            <pc:docMk/>
            <pc:sldMk cId="1071900124" sldId="355"/>
            <ac:grpSpMk id="16" creationId="{B31300A9-E3C5-4701-8EF1-45ED088A04DD}"/>
          </ac:grpSpMkLst>
        </pc:grpChg>
        <pc:picChg chg="topLvl">
          <ac:chgData name="Lindsay Grix" userId="a678036f-2d88-407c-addb-d0af3fea6eec" providerId="ADAL" clId="{9DADDA2D-7023-4224-AA88-96B93008952B}" dt="2018-10-02T09:40:38.661" v="52" actId="478"/>
          <ac:picMkLst>
            <pc:docMk/>
            <pc:sldMk cId="1071900124" sldId="355"/>
            <ac:picMk id="18" creationId="{AF62330C-AB9B-43BE-82E4-98A7F5B9D6D1}"/>
          </ac:picMkLst>
        </pc:picChg>
      </pc:sldChg>
      <pc:sldChg chg="addSp delSp modSp">
        <pc:chgData name="Lindsay Grix" userId="a678036f-2d88-407c-addb-d0af3fea6eec" providerId="ADAL" clId="{9DADDA2D-7023-4224-AA88-96B93008952B}" dt="2018-10-02T09:40:23.440" v="49"/>
        <pc:sldMkLst>
          <pc:docMk/>
          <pc:sldMk cId="36917022" sldId="360"/>
        </pc:sldMkLst>
        <pc:spChg chg="add">
          <ac:chgData name="Lindsay Grix" userId="a678036f-2d88-407c-addb-d0af3fea6eec" providerId="ADAL" clId="{9DADDA2D-7023-4224-AA88-96B93008952B}" dt="2018-10-02T09:40:23.440" v="49"/>
          <ac:spMkLst>
            <pc:docMk/>
            <pc:sldMk cId="36917022" sldId="360"/>
            <ac:spMk id="7" creationId="{B632E459-9B27-4467-B89C-78410207B713}"/>
          </ac:spMkLst>
        </pc:spChg>
        <pc:spChg chg="del topLvl">
          <ac:chgData name="Lindsay Grix" userId="a678036f-2d88-407c-addb-d0af3fea6eec" providerId="ADAL" clId="{9DADDA2D-7023-4224-AA88-96B93008952B}" dt="2018-10-02T09:40:22.430" v="48" actId="478"/>
          <ac:spMkLst>
            <pc:docMk/>
            <pc:sldMk cId="36917022" sldId="360"/>
            <ac:spMk id="17" creationId="{0F18B4CD-798D-4EA5-92CF-7A4BB6DD9812}"/>
          </ac:spMkLst>
        </pc:spChg>
        <pc:spChg chg="mod">
          <ac:chgData name="Lindsay Grix" userId="a678036f-2d88-407c-addb-d0af3fea6eec" providerId="ADAL" clId="{9DADDA2D-7023-4224-AA88-96B93008952B}" dt="2018-10-02T09:19:24.097" v="26" actId="1076"/>
          <ac:spMkLst>
            <pc:docMk/>
            <pc:sldMk cId="36917022" sldId="360"/>
            <ac:spMk id="19" creationId="{5252A847-DE45-4FA3-A1F8-EEBEB845FF8E}"/>
          </ac:spMkLst>
        </pc:spChg>
        <pc:grpChg chg="del">
          <ac:chgData name="Lindsay Grix" userId="a678036f-2d88-407c-addb-d0af3fea6eec" providerId="ADAL" clId="{9DADDA2D-7023-4224-AA88-96B93008952B}" dt="2018-10-02T09:40:22.430" v="48" actId="478"/>
          <ac:grpSpMkLst>
            <pc:docMk/>
            <pc:sldMk cId="36917022" sldId="360"/>
            <ac:grpSpMk id="16" creationId="{B31300A9-E3C5-4701-8EF1-45ED088A04DD}"/>
          </ac:grpSpMkLst>
        </pc:grpChg>
        <pc:picChg chg="topLvl">
          <ac:chgData name="Lindsay Grix" userId="a678036f-2d88-407c-addb-d0af3fea6eec" providerId="ADAL" clId="{9DADDA2D-7023-4224-AA88-96B93008952B}" dt="2018-10-02T09:40:22.430" v="48" actId="478"/>
          <ac:picMkLst>
            <pc:docMk/>
            <pc:sldMk cId="36917022" sldId="360"/>
            <ac:picMk id="18" creationId="{AF62330C-AB9B-43BE-82E4-98A7F5B9D6D1}"/>
          </ac:picMkLst>
        </pc:picChg>
      </pc:sldChg>
    </pc:docChg>
  </pc:docChgLst>
  <pc:docChgLst>
    <pc:chgData name="Ashleigh Sobol" userId="8430f2a2-602f-4dde-a79b-412efd9dd8bf" providerId="ADAL" clId="{A204DDAC-AA7C-4679-9F40-91028CD5C38E}"/>
    <pc:docChg chg="undo custSel modSld sldOrd">
      <pc:chgData name="Ashleigh Sobol" userId="8430f2a2-602f-4dde-a79b-412efd9dd8bf" providerId="ADAL" clId="{A204DDAC-AA7C-4679-9F40-91028CD5C38E}" dt="2018-10-02T10:39:47.420" v="70" actId="207"/>
      <pc:docMkLst>
        <pc:docMk/>
      </pc:docMkLst>
      <pc:sldChg chg="modSp">
        <pc:chgData name="Ashleigh Sobol" userId="8430f2a2-602f-4dde-a79b-412efd9dd8bf" providerId="ADAL" clId="{A204DDAC-AA7C-4679-9F40-91028CD5C38E}" dt="2018-10-02T09:51:54.639" v="0" actId="404"/>
        <pc:sldMkLst>
          <pc:docMk/>
          <pc:sldMk cId="2637481266" sldId="256"/>
        </pc:sldMkLst>
        <pc:spChg chg="mod">
          <ac:chgData name="Ashleigh Sobol" userId="8430f2a2-602f-4dde-a79b-412efd9dd8bf" providerId="ADAL" clId="{A204DDAC-AA7C-4679-9F40-91028CD5C38E}" dt="2018-10-02T09:51:54.639" v="0" actId="404"/>
          <ac:spMkLst>
            <pc:docMk/>
            <pc:sldMk cId="2637481266" sldId="256"/>
            <ac:spMk id="19" creationId="{5252A847-DE45-4FA3-A1F8-EEBEB845FF8E}"/>
          </ac:spMkLst>
        </pc:spChg>
      </pc:sldChg>
      <pc:sldChg chg="modSp">
        <pc:chgData name="Ashleigh Sobol" userId="8430f2a2-602f-4dde-a79b-412efd9dd8bf" providerId="ADAL" clId="{A204DDAC-AA7C-4679-9F40-91028CD5C38E}" dt="2018-10-02T09:52:04.398" v="2" actId="20577"/>
        <pc:sldMkLst>
          <pc:docMk/>
          <pc:sldMk cId="3855900595" sldId="301"/>
        </pc:sldMkLst>
        <pc:spChg chg="mod">
          <ac:chgData name="Ashleigh Sobol" userId="8430f2a2-602f-4dde-a79b-412efd9dd8bf" providerId="ADAL" clId="{A204DDAC-AA7C-4679-9F40-91028CD5C38E}" dt="2018-10-02T09:52:04.398" v="2" actId="20577"/>
          <ac:spMkLst>
            <pc:docMk/>
            <pc:sldMk cId="3855900595" sldId="301"/>
            <ac:spMk id="19" creationId="{5252A847-DE45-4FA3-A1F8-EEBEB845FF8E}"/>
          </ac:spMkLst>
        </pc:spChg>
      </pc:sldChg>
      <pc:sldChg chg="modSp ord">
        <pc:chgData name="Ashleigh Sobol" userId="8430f2a2-602f-4dde-a79b-412efd9dd8bf" providerId="ADAL" clId="{A204DDAC-AA7C-4679-9F40-91028CD5C38E}" dt="2018-10-02T10:39:31.933" v="63" actId="207"/>
        <pc:sldMkLst>
          <pc:docMk/>
          <pc:sldMk cId="636014570" sldId="314"/>
        </pc:sldMkLst>
        <pc:spChg chg="mod">
          <ac:chgData name="Ashleigh Sobol" userId="8430f2a2-602f-4dde-a79b-412efd9dd8bf" providerId="ADAL" clId="{A204DDAC-AA7C-4679-9F40-91028CD5C38E}" dt="2018-10-02T10:39:31.933" v="63" actId="207"/>
          <ac:spMkLst>
            <pc:docMk/>
            <pc:sldMk cId="636014570" sldId="314"/>
            <ac:spMk id="19" creationId="{5252A847-DE45-4FA3-A1F8-EEBEB845FF8E}"/>
          </ac:spMkLst>
        </pc:spChg>
      </pc:sldChg>
      <pc:sldChg chg="modSp">
        <pc:chgData name="Ashleigh Sobol" userId="8430f2a2-602f-4dde-a79b-412efd9dd8bf" providerId="ADAL" clId="{A204DDAC-AA7C-4679-9F40-91028CD5C38E}" dt="2018-10-02T10:39:23.888" v="61" actId="403"/>
        <pc:sldMkLst>
          <pc:docMk/>
          <pc:sldMk cId="1071900124" sldId="355"/>
        </pc:sldMkLst>
        <pc:spChg chg="mod">
          <ac:chgData name="Ashleigh Sobol" userId="8430f2a2-602f-4dde-a79b-412efd9dd8bf" providerId="ADAL" clId="{A204DDAC-AA7C-4679-9F40-91028CD5C38E}" dt="2018-10-02T10:39:23.888" v="61" actId="403"/>
          <ac:spMkLst>
            <pc:docMk/>
            <pc:sldMk cId="1071900124" sldId="355"/>
            <ac:spMk id="19" creationId="{5252A847-DE45-4FA3-A1F8-EEBEB845FF8E}"/>
          </ac:spMkLst>
        </pc:spChg>
      </pc:sldChg>
      <pc:sldChg chg="modSp">
        <pc:chgData name="Ashleigh Sobol" userId="8430f2a2-602f-4dde-a79b-412efd9dd8bf" providerId="ADAL" clId="{A204DDAC-AA7C-4679-9F40-91028CD5C38E}" dt="2018-10-02T10:39:36.851" v="65" actId="403"/>
        <pc:sldMkLst>
          <pc:docMk/>
          <pc:sldMk cId="36917022" sldId="360"/>
        </pc:sldMkLst>
        <pc:spChg chg="mod">
          <ac:chgData name="Ashleigh Sobol" userId="8430f2a2-602f-4dde-a79b-412efd9dd8bf" providerId="ADAL" clId="{A204DDAC-AA7C-4679-9F40-91028CD5C38E}" dt="2018-10-02T10:39:36.851" v="65" actId="403"/>
          <ac:spMkLst>
            <pc:docMk/>
            <pc:sldMk cId="36917022" sldId="360"/>
            <ac:spMk id="19" creationId="{5252A847-DE45-4FA3-A1F8-EEBEB845FF8E}"/>
          </ac:spMkLst>
        </pc:spChg>
      </pc:sldChg>
    </pc:docChg>
  </pc:docChgLst>
  <pc:docChgLst>
    <pc:chgData name="Lyndsey Burke" userId="eda88094-4037-4cc1-b03d-4fb7f1cff3f9" providerId="ADAL" clId="{464A8AC8-9972-7A45-BE50-8A4140D97E3C}"/>
    <pc:docChg chg="undo redo custSel addSld delSld modSld sldOrd">
      <pc:chgData name="Lyndsey Burke" userId="eda88094-4037-4cc1-b03d-4fb7f1cff3f9" providerId="ADAL" clId="{464A8AC8-9972-7A45-BE50-8A4140D97E3C}" dt="2018-11-14T14:42:53.351" v="2019" actId="2696"/>
      <pc:docMkLst>
        <pc:docMk/>
      </pc:docMkLst>
      <pc:sldChg chg="modSp">
        <pc:chgData name="Lyndsey Burke" userId="eda88094-4037-4cc1-b03d-4fb7f1cff3f9" providerId="ADAL" clId="{464A8AC8-9972-7A45-BE50-8A4140D97E3C}" dt="2018-11-14T12:26:44.946" v="51" actId="6549"/>
        <pc:sldMkLst>
          <pc:docMk/>
          <pc:sldMk cId="2637481266" sldId="256"/>
        </pc:sldMkLst>
        <pc:spChg chg="mod">
          <ac:chgData name="Lyndsey Burke" userId="eda88094-4037-4cc1-b03d-4fb7f1cff3f9" providerId="ADAL" clId="{464A8AC8-9972-7A45-BE50-8A4140D97E3C}" dt="2018-11-14T12:26:44.946" v="51" actId="6549"/>
          <ac:spMkLst>
            <pc:docMk/>
            <pc:sldMk cId="2637481266" sldId="256"/>
            <ac:spMk id="19" creationId="{5252A847-DE45-4FA3-A1F8-EEBEB845FF8E}"/>
          </ac:spMkLst>
        </pc:spChg>
      </pc:sldChg>
      <pc:sldChg chg="modSp">
        <pc:chgData name="Lyndsey Burke" userId="eda88094-4037-4cc1-b03d-4fb7f1cff3f9" providerId="ADAL" clId="{464A8AC8-9972-7A45-BE50-8A4140D97E3C}" dt="2018-11-14T12:29:03.300" v="124" actId="207"/>
        <pc:sldMkLst>
          <pc:docMk/>
          <pc:sldMk cId="3855900595" sldId="301"/>
        </pc:sldMkLst>
        <pc:spChg chg="mod">
          <ac:chgData name="Lyndsey Burke" userId="eda88094-4037-4cc1-b03d-4fb7f1cff3f9" providerId="ADAL" clId="{464A8AC8-9972-7A45-BE50-8A4140D97E3C}" dt="2018-11-14T12:29:03.300" v="124" actId="207"/>
          <ac:spMkLst>
            <pc:docMk/>
            <pc:sldMk cId="3855900595" sldId="301"/>
            <ac:spMk id="19" creationId="{5252A847-DE45-4FA3-A1F8-EEBEB845FF8E}"/>
          </ac:spMkLst>
        </pc:spChg>
      </pc:sldChg>
      <pc:sldChg chg="addSp modSp">
        <pc:chgData name="Lyndsey Burke" userId="eda88094-4037-4cc1-b03d-4fb7f1cff3f9" providerId="ADAL" clId="{464A8AC8-9972-7A45-BE50-8A4140D97E3C}" dt="2018-11-14T14:22:21.365" v="1660" actId="1036"/>
        <pc:sldMkLst>
          <pc:docMk/>
          <pc:sldMk cId="636014570" sldId="314"/>
        </pc:sldMkLst>
        <pc:spChg chg="add mod">
          <ac:chgData name="Lyndsey Burke" userId="eda88094-4037-4cc1-b03d-4fb7f1cff3f9" providerId="ADAL" clId="{464A8AC8-9972-7A45-BE50-8A4140D97E3C}" dt="2018-11-14T14:22:21.365" v="1660" actId="1036"/>
          <ac:spMkLst>
            <pc:docMk/>
            <pc:sldMk cId="636014570" sldId="314"/>
            <ac:spMk id="10" creationId="{6F519F3C-FF0F-C948-970C-F3CEC8E38834}"/>
          </ac:spMkLst>
        </pc:spChg>
        <pc:spChg chg="add mod">
          <ac:chgData name="Lyndsey Burke" userId="eda88094-4037-4cc1-b03d-4fb7f1cff3f9" providerId="ADAL" clId="{464A8AC8-9972-7A45-BE50-8A4140D97E3C}" dt="2018-11-14T14:22:21.365" v="1660" actId="1036"/>
          <ac:spMkLst>
            <pc:docMk/>
            <pc:sldMk cId="636014570" sldId="314"/>
            <ac:spMk id="11" creationId="{B721B35C-CB1B-CF49-A566-D29C6A7C4A35}"/>
          </ac:spMkLst>
        </pc:spChg>
        <pc:spChg chg="add mod">
          <ac:chgData name="Lyndsey Burke" userId="eda88094-4037-4cc1-b03d-4fb7f1cff3f9" providerId="ADAL" clId="{464A8AC8-9972-7A45-BE50-8A4140D97E3C}" dt="2018-11-14T14:22:21.365" v="1660" actId="1036"/>
          <ac:spMkLst>
            <pc:docMk/>
            <pc:sldMk cId="636014570" sldId="314"/>
            <ac:spMk id="12" creationId="{F6C73936-096D-B445-A639-B259F697BE76}"/>
          </ac:spMkLst>
        </pc:spChg>
        <pc:spChg chg="add mod">
          <ac:chgData name="Lyndsey Burke" userId="eda88094-4037-4cc1-b03d-4fb7f1cff3f9" providerId="ADAL" clId="{464A8AC8-9972-7A45-BE50-8A4140D97E3C}" dt="2018-11-14T14:22:21.365" v="1660" actId="1036"/>
          <ac:spMkLst>
            <pc:docMk/>
            <pc:sldMk cId="636014570" sldId="314"/>
            <ac:spMk id="13" creationId="{93F84C52-AC4B-F949-92AE-FB0C45C95F3A}"/>
          </ac:spMkLst>
        </pc:spChg>
        <pc:spChg chg="add mod">
          <ac:chgData name="Lyndsey Burke" userId="eda88094-4037-4cc1-b03d-4fb7f1cff3f9" providerId="ADAL" clId="{464A8AC8-9972-7A45-BE50-8A4140D97E3C}" dt="2018-11-14T14:22:21.365" v="1660" actId="1036"/>
          <ac:spMkLst>
            <pc:docMk/>
            <pc:sldMk cId="636014570" sldId="314"/>
            <ac:spMk id="14" creationId="{828CAA9B-317C-694F-B9DA-87376AA8881C}"/>
          </ac:spMkLst>
        </pc:spChg>
        <pc:spChg chg="add mod">
          <ac:chgData name="Lyndsey Burke" userId="eda88094-4037-4cc1-b03d-4fb7f1cff3f9" providerId="ADAL" clId="{464A8AC8-9972-7A45-BE50-8A4140D97E3C}" dt="2018-11-14T14:22:21.365" v="1660" actId="1036"/>
          <ac:spMkLst>
            <pc:docMk/>
            <pc:sldMk cId="636014570" sldId="314"/>
            <ac:spMk id="15" creationId="{8A181F0C-31ED-2147-B059-747447996BC0}"/>
          </ac:spMkLst>
        </pc:spChg>
        <pc:spChg chg="add mod">
          <ac:chgData name="Lyndsey Burke" userId="eda88094-4037-4cc1-b03d-4fb7f1cff3f9" providerId="ADAL" clId="{464A8AC8-9972-7A45-BE50-8A4140D97E3C}" dt="2018-11-14T14:22:21.365" v="1660" actId="1036"/>
          <ac:spMkLst>
            <pc:docMk/>
            <pc:sldMk cId="636014570" sldId="314"/>
            <ac:spMk id="16" creationId="{323DDCC2-8C0A-6D49-A186-6CE853280865}"/>
          </ac:spMkLst>
        </pc:spChg>
        <pc:spChg chg="add mod">
          <ac:chgData name="Lyndsey Burke" userId="eda88094-4037-4cc1-b03d-4fb7f1cff3f9" providerId="ADAL" clId="{464A8AC8-9972-7A45-BE50-8A4140D97E3C}" dt="2018-11-14T14:16:35.331" v="1576" actId="207"/>
          <ac:spMkLst>
            <pc:docMk/>
            <pc:sldMk cId="636014570" sldId="314"/>
            <ac:spMk id="17" creationId="{07250C7F-F1AE-E54B-B636-6E4C2F193E00}"/>
          </ac:spMkLst>
        </pc:spChg>
        <pc:spChg chg="mod">
          <ac:chgData name="Lyndsey Burke" userId="eda88094-4037-4cc1-b03d-4fb7f1cff3f9" providerId="ADAL" clId="{464A8AC8-9972-7A45-BE50-8A4140D97E3C}" dt="2018-11-14T14:21:51.595" v="1646" actId="404"/>
          <ac:spMkLst>
            <pc:docMk/>
            <pc:sldMk cId="636014570" sldId="314"/>
            <ac:spMk id="19" creationId="{5252A847-DE45-4FA3-A1F8-EEBEB845FF8E}"/>
          </ac:spMkLst>
        </pc:spChg>
        <pc:spChg chg="add mod">
          <ac:chgData name="Lyndsey Burke" userId="eda88094-4037-4cc1-b03d-4fb7f1cff3f9" providerId="ADAL" clId="{464A8AC8-9972-7A45-BE50-8A4140D97E3C}" dt="2018-11-14T14:22:21.365" v="1660" actId="1036"/>
          <ac:spMkLst>
            <pc:docMk/>
            <pc:sldMk cId="636014570" sldId="314"/>
            <ac:spMk id="21" creationId="{9F59F600-E923-DE4A-8C8D-7EC06392F8EE}"/>
          </ac:spMkLst>
        </pc:spChg>
        <pc:spChg chg="add mod">
          <ac:chgData name="Lyndsey Burke" userId="eda88094-4037-4cc1-b03d-4fb7f1cff3f9" providerId="ADAL" clId="{464A8AC8-9972-7A45-BE50-8A4140D97E3C}" dt="2018-11-14T14:22:21.365" v="1660" actId="1036"/>
          <ac:spMkLst>
            <pc:docMk/>
            <pc:sldMk cId="636014570" sldId="314"/>
            <ac:spMk id="22" creationId="{E05CB0C6-0724-4843-BC3C-807E6E86FACB}"/>
          </ac:spMkLst>
        </pc:spChg>
        <pc:spChg chg="add mod">
          <ac:chgData name="Lyndsey Burke" userId="eda88094-4037-4cc1-b03d-4fb7f1cff3f9" providerId="ADAL" clId="{464A8AC8-9972-7A45-BE50-8A4140D97E3C}" dt="2018-11-14T14:22:21.365" v="1660" actId="1036"/>
          <ac:spMkLst>
            <pc:docMk/>
            <pc:sldMk cId="636014570" sldId="314"/>
            <ac:spMk id="23" creationId="{89425350-C2B7-F945-A462-024058803F09}"/>
          </ac:spMkLst>
        </pc:spChg>
        <pc:graphicFrameChg chg="add mod modGraphic">
          <ac:chgData name="Lyndsey Burke" userId="eda88094-4037-4cc1-b03d-4fb7f1cff3f9" providerId="ADAL" clId="{464A8AC8-9972-7A45-BE50-8A4140D97E3C}" dt="2018-11-14T14:22:21.365" v="1660" actId="1036"/>
          <ac:graphicFrameMkLst>
            <pc:docMk/>
            <pc:sldMk cId="636014570" sldId="314"/>
            <ac:graphicFrameMk id="6" creationId="{F6113702-967F-174E-AA6E-9F17744B7C39}"/>
          </ac:graphicFrameMkLst>
        </pc:graphicFrameChg>
        <pc:graphicFrameChg chg="add mod modGraphic">
          <ac:chgData name="Lyndsey Burke" userId="eda88094-4037-4cc1-b03d-4fb7f1cff3f9" providerId="ADAL" clId="{464A8AC8-9972-7A45-BE50-8A4140D97E3C}" dt="2018-11-14T14:22:21.365" v="1660" actId="1036"/>
          <ac:graphicFrameMkLst>
            <pc:docMk/>
            <pc:sldMk cId="636014570" sldId="314"/>
            <ac:graphicFrameMk id="9" creationId="{7A8349AA-5353-F54E-8122-ACD332F0C4A0}"/>
          </ac:graphicFrameMkLst>
        </pc:graphicFrameChg>
        <pc:graphicFrameChg chg="add mod modGraphic">
          <ac:chgData name="Lyndsey Burke" userId="eda88094-4037-4cc1-b03d-4fb7f1cff3f9" providerId="ADAL" clId="{464A8AC8-9972-7A45-BE50-8A4140D97E3C}" dt="2018-11-14T14:22:21.365" v="1660" actId="1036"/>
          <ac:graphicFrameMkLst>
            <pc:docMk/>
            <pc:sldMk cId="636014570" sldId="314"/>
            <ac:graphicFrameMk id="20" creationId="{45CDE970-BD2F-9946-BA32-03D10D5B7236}"/>
          </ac:graphicFrameMkLst>
        </pc:graphicFrameChg>
      </pc:sldChg>
      <pc:sldChg chg="addSp delSp modSp">
        <pc:chgData name="Lyndsey Burke" userId="eda88094-4037-4cc1-b03d-4fb7f1cff3f9" providerId="ADAL" clId="{464A8AC8-9972-7A45-BE50-8A4140D97E3C}" dt="2018-11-14T14:00:55.546" v="898" actId="20577"/>
        <pc:sldMkLst>
          <pc:docMk/>
          <pc:sldMk cId="1071900124" sldId="355"/>
        </pc:sldMkLst>
        <pc:spChg chg="add del mod">
          <ac:chgData name="Lyndsey Burke" userId="eda88094-4037-4cc1-b03d-4fb7f1cff3f9" providerId="ADAL" clId="{464A8AC8-9972-7A45-BE50-8A4140D97E3C}" dt="2018-11-14T13:57:57.558" v="880" actId="478"/>
          <ac:spMkLst>
            <pc:docMk/>
            <pc:sldMk cId="1071900124" sldId="355"/>
            <ac:spMk id="10" creationId="{2BF031EB-7819-3945-9DE6-AA382C843A7A}"/>
          </ac:spMkLst>
        </pc:spChg>
        <pc:spChg chg="add del mod">
          <ac:chgData name="Lyndsey Burke" userId="eda88094-4037-4cc1-b03d-4fb7f1cff3f9" providerId="ADAL" clId="{464A8AC8-9972-7A45-BE50-8A4140D97E3C}" dt="2018-11-14T13:57:57.558" v="880" actId="478"/>
          <ac:spMkLst>
            <pc:docMk/>
            <pc:sldMk cId="1071900124" sldId="355"/>
            <ac:spMk id="11" creationId="{4ECD7EF0-AF29-EE4E-A41A-898E632D0259}"/>
          </ac:spMkLst>
        </pc:spChg>
        <pc:spChg chg="add del mod">
          <ac:chgData name="Lyndsey Burke" userId="eda88094-4037-4cc1-b03d-4fb7f1cff3f9" providerId="ADAL" clId="{464A8AC8-9972-7A45-BE50-8A4140D97E3C}" dt="2018-11-14T13:57:57.558" v="880" actId="478"/>
          <ac:spMkLst>
            <pc:docMk/>
            <pc:sldMk cId="1071900124" sldId="355"/>
            <ac:spMk id="13" creationId="{489726B9-5905-9047-B103-4941710A2733}"/>
          </ac:spMkLst>
        </pc:spChg>
        <pc:spChg chg="add del mod">
          <ac:chgData name="Lyndsey Burke" userId="eda88094-4037-4cc1-b03d-4fb7f1cff3f9" providerId="ADAL" clId="{464A8AC8-9972-7A45-BE50-8A4140D97E3C}" dt="2018-11-14T13:57:57.558" v="880" actId="478"/>
          <ac:spMkLst>
            <pc:docMk/>
            <pc:sldMk cId="1071900124" sldId="355"/>
            <ac:spMk id="14" creationId="{CD610D31-032A-E245-8E66-8701D122D2ED}"/>
          </ac:spMkLst>
        </pc:spChg>
        <pc:spChg chg="add del mod">
          <ac:chgData name="Lyndsey Burke" userId="eda88094-4037-4cc1-b03d-4fb7f1cff3f9" providerId="ADAL" clId="{464A8AC8-9972-7A45-BE50-8A4140D97E3C}" dt="2018-11-14T13:57:57.558" v="880" actId="478"/>
          <ac:spMkLst>
            <pc:docMk/>
            <pc:sldMk cId="1071900124" sldId="355"/>
            <ac:spMk id="15" creationId="{B468F8BB-466D-C94D-881D-1CAD3F54D996}"/>
          </ac:spMkLst>
        </pc:spChg>
        <pc:spChg chg="add del mod">
          <ac:chgData name="Lyndsey Burke" userId="eda88094-4037-4cc1-b03d-4fb7f1cff3f9" providerId="ADAL" clId="{464A8AC8-9972-7A45-BE50-8A4140D97E3C}" dt="2018-11-14T13:57:57.558" v="880" actId="478"/>
          <ac:spMkLst>
            <pc:docMk/>
            <pc:sldMk cId="1071900124" sldId="355"/>
            <ac:spMk id="16" creationId="{CD794195-0EA8-C04D-A488-C66A1240D538}"/>
          </ac:spMkLst>
        </pc:spChg>
        <pc:spChg chg="add del mod">
          <ac:chgData name="Lyndsey Burke" userId="eda88094-4037-4cc1-b03d-4fb7f1cff3f9" providerId="ADAL" clId="{464A8AC8-9972-7A45-BE50-8A4140D97E3C}" dt="2018-11-14T13:57:57.558" v="880" actId="478"/>
          <ac:spMkLst>
            <pc:docMk/>
            <pc:sldMk cId="1071900124" sldId="355"/>
            <ac:spMk id="17" creationId="{4574A716-B354-304A-A354-8FB0281AA5FE}"/>
          </ac:spMkLst>
        </pc:spChg>
        <pc:spChg chg="mod">
          <ac:chgData name="Lyndsey Burke" userId="eda88094-4037-4cc1-b03d-4fb7f1cff3f9" providerId="ADAL" clId="{464A8AC8-9972-7A45-BE50-8A4140D97E3C}" dt="2018-11-14T14:00:55.546" v="898" actId="20577"/>
          <ac:spMkLst>
            <pc:docMk/>
            <pc:sldMk cId="1071900124" sldId="355"/>
            <ac:spMk id="19" creationId="{5252A847-DE45-4FA3-A1F8-EEBEB845FF8E}"/>
          </ac:spMkLst>
        </pc:spChg>
        <pc:spChg chg="add del mod">
          <ac:chgData name="Lyndsey Burke" userId="eda88094-4037-4cc1-b03d-4fb7f1cff3f9" providerId="ADAL" clId="{464A8AC8-9972-7A45-BE50-8A4140D97E3C}" dt="2018-11-14T13:57:57.558" v="880" actId="478"/>
          <ac:spMkLst>
            <pc:docMk/>
            <pc:sldMk cId="1071900124" sldId="355"/>
            <ac:spMk id="20" creationId="{E3B19942-8FBE-1745-8283-DEB535B50542}"/>
          </ac:spMkLst>
        </pc:spChg>
        <pc:spChg chg="add del mod">
          <ac:chgData name="Lyndsey Burke" userId="eda88094-4037-4cc1-b03d-4fb7f1cff3f9" providerId="ADAL" clId="{464A8AC8-9972-7A45-BE50-8A4140D97E3C}" dt="2018-11-14T13:57:57.558" v="880" actId="478"/>
          <ac:spMkLst>
            <pc:docMk/>
            <pc:sldMk cId="1071900124" sldId="355"/>
            <ac:spMk id="21" creationId="{604068AD-D0BE-2646-BDBD-16921AC5AFDA}"/>
          </ac:spMkLst>
        </pc:spChg>
        <pc:spChg chg="add del">
          <ac:chgData name="Lyndsey Burke" userId="eda88094-4037-4cc1-b03d-4fb7f1cff3f9" providerId="ADAL" clId="{464A8AC8-9972-7A45-BE50-8A4140D97E3C}" dt="2018-11-14T13:51:03.187" v="743"/>
          <ac:spMkLst>
            <pc:docMk/>
            <pc:sldMk cId="1071900124" sldId="355"/>
            <ac:spMk id="24" creationId="{E9D24A9E-D277-0446-827F-60B5A97AD83B}"/>
          </ac:spMkLst>
        </pc:spChg>
        <pc:spChg chg="add del">
          <ac:chgData name="Lyndsey Burke" userId="eda88094-4037-4cc1-b03d-4fb7f1cff3f9" providerId="ADAL" clId="{464A8AC8-9972-7A45-BE50-8A4140D97E3C}" dt="2018-11-14T13:51:03.187" v="743"/>
          <ac:spMkLst>
            <pc:docMk/>
            <pc:sldMk cId="1071900124" sldId="355"/>
            <ac:spMk id="25" creationId="{251F7D64-1285-5443-B349-9DA2482D1C32}"/>
          </ac:spMkLst>
        </pc:spChg>
        <pc:spChg chg="add del">
          <ac:chgData name="Lyndsey Burke" userId="eda88094-4037-4cc1-b03d-4fb7f1cff3f9" providerId="ADAL" clId="{464A8AC8-9972-7A45-BE50-8A4140D97E3C}" dt="2018-11-14T13:51:03.187" v="743"/>
          <ac:spMkLst>
            <pc:docMk/>
            <pc:sldMk cId="1071900124" sldId="355"/>
            <ac:spMk id="27" creationId="{B3506027-1A45-B04F-ADEA-CBBF95926D97}"/>
          </ac:spMkLst>
        </pc:spChg>
        <pc:spChg chg="add del">
          <ac:chgData name="Lyndsey Burke" userId="eda88094-4037-4cc1-b03d-4fb7f1cff3f9" providerId="ADAL" clId="{464A8AC8-9972-7A45-BE50-8A4140D97E3C}" dt="2018-11-14T13:51:03.187" v="743"/>
          <ac:spMkLst>
            <pc:docMk/>
            <pc:sldMk cId="1071900124" sldId="355"/>
            <ac:spMk id="28" creationId="{28349C55-D2D7-5E4E-8887-FA2F99D068D1}"/>
          </ac:spMkLst>
        </pc:spChg>
        <pc:spChg chg="add del">
          <ac:chgData name="Lyndsey Burke" userId="eda88094-4037-4cc1-b03d-4fb7f1cff3f9" providerId="ADAL" clId="{464A8AC8-9972-7A45-BE50-8A4140D97E3C}" dt="2018-11-14T13:51:03.187" v="743"/>
          <ac:spMkLst>
            <pc:docMk/>
            <pc:sldMk cId="1071900124" sldId="355"/>
            <ac:spMk id="29" creationId="{D6A63C9C-B6C2-524C-8484-94FAB2B646F4}"/>
          </ac:spMkLst>
        </pc:spChg>
        <pc:spChg chg="add del">
          <ac:chgData name="Lyndsey Burke" userId="eda88094-4037-4cc1-b03d-4fb7f1cff3f9" providerId="ADAL" clId="{464A8AC8-9972-7A45-BE50-8A4140D97E3C}" dt="2018-11-14T13:51:03.187" v="743"/>
          <ac:spMkLst>
            <pc:docMk/>
            <pc:sldMk cId="1071900124" sldId="355"/>
            <ac:spMk id="30" creationId="{AC678853-7339-3740-A874-64D051300D1A}"/>
          </ac:spMkLst>
        </pc:spChg>
        <pc:spChg chg="add del">
          <ac:chgData name="Lyndsey Burke" userId="eda88094-4037-4cc1-b03d-4fb7f1cff3f9" providerId="ADAL" clId="{464A8AC8-9972-7A45-BE50-8A4140D97E3C}" dt="2018-11-14T13:51:03.187" v="743"/>
          <ac:spMkLst>
            <pc:docMk/>
            <pc:sldMk cId="1071900124" sldId="355"/>
            <ac:spMk id="31" creationId="{09DB2014-B351-D848-A5DA-4A21E9BD638B}"/>
          </ac:spMkLst>
        </pc:spChg>
        <pc:spChg chg="add del">
          <ac:chgData name="Lyndsey Burke" userId="eda88094-4037-4cc1-b03d-4fb7f1cff3f9" providerId="ADAL" clId="{464A8AC8-9972-7A45-BE50-8A4140D97E3C}" dt="2018-11-14T13:51:03.187" v="743"/>
          <ac:spMkLst>
            <pc:docMk/>
            <pc:sldMk cId="1071900124" sldId="355"/>
            <ac:spMk id="32" creationId="{EB5213CC-9BA7-1041-8BBE-7FF05E49F93D}"/>
          </ac:spMkLst>
        </pc:spChg>
        <pc:spChg chg="add del">
          <ac:chgData name="Lyndsey Burke" userId="eda88094-4037-4cc1-b03d-4fb7f1cff3f9" providerId="ADAL" clId="{464A8AC8-9972-7A45-BE50-8A4140D97E3C}" dt="2018-11-14T13:51:03.187" v="743"/>
          <ac:spMkLst>
            <pc:docMk/>
            <pc:sldMk cId="1071900124" sldId="355"/>
            <ac:spMk id="33" creationId="{76C74CA7-652D-5C47-9414-2114226FF09D}"/>
          </ac:spMkLst>
        </pc:spChg>
        <pc:spChg chg="add mod">
          <ac:chgData name="Lyndsey Burke" userId="eda88094-4037-4cc1-b03d-4fb7f1cff3f9" providerId="ADAL" clId="{464A8AC8-9972-7A45-BE50-8A4140D97E3C}" dt="2018-11-14T13:53:21.863" v="780" actId="1035"/>
          <ac:spMkLst>
            <pc:docMk/>
            <pc:sldMk cId="1071900124" sldId="355"/>
            <ac:spMk id="36" creationId="{10F13F69-E36D-9647-BB79-610BA8863FDA}"/>
          </ac:spMkLst>
        </pc:spChg>
        <pc:spChg chg="add mod">
          <ac:chgData name="Lyndsey Burke" userId="eda88094-4037-4cc1-b03d-4fb7f1cff3f9" providerId="ADAL" clId="{464A8AC8-9972-7A45-BE50-8A4140D97E3C}" dt="2018-11-14T13:53:08.440" v="772" actId="1038"/>
          <ac:spMkLst>
            <pc:docMk/>
            <pc:sldMk cId="1071900124" sldId="355"/>
            <ac:spMk id="37" creationId="{69077942-292C-934D-81D1-5F7796C53E36}"/>
          </ac:spMkLst>
        </pc:spChg>
        <pc:spChg chg="add mod">
          <ac:chgData name="Lyndsey Burke" userId="eda88094-4037-4cc1-b03d-4fb7f1cff3f9" providerId="ADAL" clId="{464A8AC8-9972-7A45-BE50-8A4140D97E3C}" dt="2018-11-14T13:52:14.441" v="756" actId="1076"/>
          <ac:spMkLst>
            <pc:docMk/>
            <pc:sldMk cId="1071900124" sldId="355"/>
            <ac:spMk id="39" creationId="{D14AD56D-AC27-4241-A983-DCA9D8F42181}"/>
          </ac:spMkLst>
        </pc:spChg>
        <pc:spChg chg="add mod">
          <ac:chgData name="Lyndsey Burke" userId="eda88094-4037-4cc1-b03d-4fb7f1cff3f9" providerId="ADAL" clId="{464A8AC8-9972-7A45-BE50-8A4140D97E3C}" dt="2018-11-14T13:52:03.162" v="753" actId="1076"/>
          <ac:spMkLst>
            <pc:docMk/>
            <pc:sldMk cId="1071900124" sldId="355"/>
            <ac:spMk id="40" creationId="{01DCF7DD-5C24-994C-9036-E20DA46430F9}"/>
          </ac:spMkLst>
        </pc:spChg>
        <pc:spChg chg="add mod">
          <ac:chgData name="Lyndsey Burke" userId="eda88094-4037-4cc1-b03d-4fb7f1cff3f9" providerId="ADAL" clId="{464A8AC8-9972-7A45-BE50-8A4140D97E3C}" dt="2018-11-14T13:57:50.565" v="879" actId="1037"/>
          <ac:spMkLst>
            <pc:docMk/>
            <pc:sldMk cId="1071900124" sldId="355"/>
            <ac:spMk id="41" creationId="{C4C82B9E-541D-2C47-9104-9A1280908993}"/>
          </ac:spMkLst>
        </pc:spChg>
        <pc:spChg chg="add mod">
          <ac:chgData name="Lyndsey Burke" userId="eda88094-4037-4cc1-b03d-4fb7f1cff3f9" providerId="ADAL" clId="{464A8AC8-9972-7A45-BE50-8A4140D97E3C}" dt="2018-11-14T13:55:57.514" v="837" actId="1037"/>
          <ac:spMkLst>
            <pc:docMk/>
            <pc:sldMk cId="1071900124" sldId="355"/>
            <ac:spMk id="42" creationId="{D4700A24-5647-3245-A8F8-FAA8EF4EF119}"/>
          </ac:spMkLst>
        </pc:spChg>
        <pc:spChg chg="add mod">
          <ac:chgData name="Lyndsey Burke" userId="eda88094-4037-4cc1-b03d-4fb7f1cff3f9" providerId="ADAL" clId="{464A8AC8-9972-7A45-BE50-8A4140D97E3C}" dt="2018-11-14T13:55:20.210" v="826" actId="14100"/>
          <ac:spMkLst>
            <pc:docMk/>
            <pc:sldMk cId="1071900124" sldId="355"/>
            <ac:spMk id="43" creationId="{B5375EE5-5F2E-9F45-B471-3CEEFDB3B684}"/>
          </ac:spMkLst>
        </pc:spChg>
        <pc:spChg chg="add mod">
          <ac:chgData name="Lyndsey Burke" userId="eda88094-4037-4cc1-b03d-4fb7f1cff3f9" providerId="ADAL" clId="{464A8AC8-9972-7A45-BE50-8A4140D97E3C}" dt="2018-11-14T14:00:44.290" v="895" actId="207"/>
          <ac:spMkLst>
            <pc:docMk/>
            <pc:sldMk cId="1071900124" sldId="355"/>
            <ac:spMk id="44" creationId="{A0ABCDD3-E52D-BC49-9A53-1B6E4AEA706A}"/>
          </ac:spMkLst>
        </pc:spChg>
        <pc:spChg chg="add mod">
          <ac:chgData name="Lyndsey Burke" userId="eda88094-4037-4cc1-b03d-4fb7f1cff3f9" providerId="ADAL" clId="{464A8AC8-9972-7A45-BE50-8A4140D97E3C}" dt="2018-11-14T14:00:47.906" v="896" actId="207"/>
          <ac:spMkLst>
            <pc:docMk/>
            <pc:sldMk cId="1071900124" sldId="355"/>
            <ac:spMk id="45" creationId="{DF34971F-7587-7244-AA4A-B82601EBFF0C}"/>
          </ac:spMkLst>
        </pc:spChg>
        <pc:spChg chg="add mod">
          <ac:chgData name="Lyndsey Burke" userId="eda88094-4037-4cc1-b03d-4fb7f1cff3f9" providerId="ADAL" clId="{464A8AC8-9972-7A45-BE50-8A4140D97E3C}" dt="2018-11-14T13:53:58.410" v="805"/>
          <ac:spMkLst>
            <pc:docMk/>
            <pc:sldMk cId="1071900124" sldId="355"/>
            <ac:spMk id="46" creationId="{1752C03B-6ABF-F14A-8161-C7A83247907B}"/>
          </ac:spMkLst>
        </pc:spChg>
        <pc:graphicFrameChg chg="add del mod">
          <ac:chgData name="Lyndsey Burke" userId="eda88094-4037-4cc1-b03d-4fb7f1cff3f9" providerId="ADAL" clId="{464A8AC8-9972-7A45-BE50-8A4140D97E3C}" dt="2018-11-14T13:57:57.558" v="880" actId="478"/>
          <ac:graphicFrameMkLst>
            <pc:docMk/>
            <pc:sldMk cId="1071900124" sldId="355"/>
            <ac:graphicFrameMk id="6" creationId="{6A7C56AB-2839-7244-9450-59896B77B244}"/>
          </ac:graphicFrameMkLst>
        </pc:graphicFrameChg>
        <pc:graphicFrameChg chg="add del mod">
          <ac:chgData name="Lyndsey Burke" userId="eda88094-4037-4cc1-b03d-4fb7f1cff3f9" providerId="ADAL" clId="{464A8AC8-9972-7A45-BE50-8A4140D97E3C}" dt="2018-11-14T13:57:57.558" v="880" actId="478"/>
          <ac:graphicFrameMkLst>
            <pc:docMk/>
            <pc:sldMk cId="1071900124" sldId="355"/>
            <ac:graphicFrameMk id="9" creationId="{CE204A4E-1992-CF43-B043-A167BA105E1C}"/>
          </ac:graphicFrameMkLst>
        </pc:graphicFrameChg>
        <pc:graphicFrameChg chg="add del mod">
          <ac:chgData name="Lyndsey Burke" userId="eda88094-4037-4cc1-b03d-4fb7f1cff3f9" providerId="ADAL" clId="{464A8AC8-9972-7A45-BE50-8A4140D97E3C}" dt="2018-11-14T13:57:57.558" v="880" actId="478"/>
          <ac:graphicFrameMkLst>
            <pc:docMk/>
            <pc:sldMk cId="1071900124" sldId="355"/>
            <ac:graphicFrameMk id="12" creationId="{494315F4-CC82-5643-9102-95BF20AB0F5C}"/>
          </ac:graphicFrameMkLst>
        </pc:graphicFrameChg>
        <pc:graphicFrameChg chg="add del">
          <ac:chgData name="Lyndsey Burke" userId="eda88094-4037-4cc1-b03d-4fb7f1cff3f9" providerId="ADAL" clId="{464A8AC8-9972-7A45-BE50-8A4140D97E3C}" dt="2018-11-14T13:51:03.187" v="743"/>
          <ac:graphicFrameMkLst>
            <pc:docMk/>
            <pc:sldMk cId="1071900124" sldId="355"/>
            <ac:graphicFrameMk id="22" creationId="{1EB912BC-6512-8C4A-ADBC-113C4D95FCA9}"/>
          </ac:graphicFrameMkLst>
        </pc:graphicFrameChg>
        <pc:graphicFrameChg chg="add del">
          <ac:chgData name="Lyndsey Burke" userId="eda88094-4037-4cc1-b03d-4fb7f1cff3f9" providerId="ADAL" clId="{464A8AC8-9972-7A45-BE50-8A4140D97E3C}" dt="2018-11-14T13:51:03.187" v="743"/>
          <ac:graphicFrameMkLst>
            <pc:docMk/>
            <pc:sldMk cId="1071900124" sldId="355"/>
            <ac:graphicFrameMk id="23" creationId="{125983B3-CE84-C343-BA83-5B2662AF769D}"/>
          </ac:graphicFrameMkLst>
        </pc:graphicFrameChg>
        <pc:graphicFrameChg chg="add del">
          <ac:chgData name="Lyndsey Burke" userId="eda88094-4037-4cc1-b03d-4fb7f1cff3f9" providerId="ADAL" clId="{464A8AC8-9972-7A45-BE50-8A4140D97E3C}" dt="2018-11-14T13:51:03.187" v="743"/>
          <ac:graphicFrameMkLst>
            <pc:docMk/>
            <pc:sldMk cId="1071900124" sldId="355"/>
            <ac:graphicFrameMk id="26" creationId="{2DC00362-C2C3-CA4A-B22C-965E1FDBAC07}"/>
          </ac:graphicFrameMkLst>
        </pc:graphicFrameChg>
        <pc:graphicFrameChg chg="add mod modGraphic">
          <ac:chgData name="Lyndsey Burke" userId="eda88094-4037-4cc1-b03d-4fb7f1cff3f9" providerId="ADAL" clId="{464A8AC8-9972-7A45-BE50-8A4140D97E3C}" dt="2018-11-14T13:51:26.727" v="747" actId="12788"/>
          <ac:graphicFrameMkLst>
            <pc:docMk/>
            <pc:sldMk cId="1071900124" sldId="355"/>
            <ac:graphicFrameMk id="34" creationId="{BE896670-26C3-EC42-BBF8-95EABE261E5E}"/>
          </ac:graphicFrameMkLst>
        </pc:graphicFrameChg>
        <pc:graphicFrameChg chg="add mod modGraphic">
          <ac:chgData name="Lyndsey Burke" userId="eda88094-4037-4cc1-b03d-4fb7f1cff3f9" providerId="ADAL" clId="{464A8AC8-9972-7A45-BE50-8A4140D97E3C}" dt="2018-11-14T14:00:37.836" v="893" actId="207"/>
          <ac:graphicFrameMkLst>
            <pc:docMk/>
            <pc:sldMk cId="1071900124" sldId="355"/>
            <ac:graphicFrameMk id="35" creationId="{19280D11-4FA0-F848-BBC8-579ACFA3C31F}"/>
          </ac:graphicFrameMkLst>
        </pc:graphicFrameChg>
        <pc:graphicFrameChg chg="add mod modGraphic">
          <ac:chgData name="Lyndsey Burke" userId="eda88094-4037-4cc1-b03d-4fb7f1cff3f9" providerId="ADAL" clId="{464A8AC8-9972-7A45-BE50-8A4140D97E3C}" dt="2018-11-14T14:00:41.007" v="894" actId="207"/>
          <ac:graphicFrameMkLst>
            <pc:docMk/>
            <pc:sldMk cId="1071900124" sldId="355"/>
            <ac:graphicFrameMk id="38" creationId="{8B73B14F-918F-3247-A586-8E5ABAC17476}"/>
          </ac:graphicFrameMkLst>
        </pc:graphicFrameChg>
        <pc:cxnChg chg="add del mod">
          <ac:chgData name="Lyndsey Burke" userId="eda88094-4037-4cc1-b03d-4fb7f1cff3f9" providerId="ADAL" clId="{464A8AC8-9972-7A45-BE50-8A4140D97E3C}" dt="2018-11-14T14:00:52.332" v="897" actId="478"/>
          <ac:cxnSpMkLst>
            <pc:docMk/>
            <pc:sldMk cId="1071900124" sldId="355"/>
            <ac:cxnSpMk id="3" creationId="{5DDC4CEE-138E-B048-9799-5456951FF603}"/>
          </ac:cxnSpMkLst>
        </pc:cxnChg>
        <pc:cxnChg chg="add del mod">
          <ac:chgData name="Lyndsey Burke" userId="eda88094-4037-4cc1-b03d-4fb7f1cff3f9" providerId="ADAL" clId="{464A8AC8-9972-7A45-BE50-8A4140D97E3C}" dt="2018-11-14T14:00:52.332" v="897" actId="478"/>
          <ac:cxnSpMkLst>
            <pc:docMk/>
            <pc:sldMk cId="1071900124" sldId="355"/>
            <ac:cxnSpMk id="5" creationId="{4A639738-5918-0E4D-B0F1-79AD38BEF098}"/>
          </ac:cxnSpMkLst>
        </pc:cxnChg>
      </pc:sldChg>
      <pc:sldChg chg="addSp delSp modSp ord">
        <pc:chgData name="Lyndsey Burke" userId="eda88094-4037-4cc1-b03d-4fb7f1cff3f9" providerId="ADAL" clId="{464A8AC8-9972-7A45-BE50-8A4140D97E3C}" dt="2018-11-14T14:42:28.558" v="2015" actId="403"/>
        <pc:sldMkLst>
          <pc:docMk/>
          <pc:sldMk cId="36917022" sldId="360"/>
        </pc:sldMkLst>
        <pc:spChg chg="add del mod">
          <ac:chgData name="Lyndsey Burke" userId="eda88094-4037-4cc1-b03d-4fb7f1cff3f9" providerId="ADAL" clId="{464A8AC8-9972-7A45-BE50-8A4140D97E3C}" dt="2018-11-14T12:34:53.193" v="252" actId="478"/>
          <ac:spMkLst>
            <pc:docMk/>
            <pc:sldMk cId="36917022" sldId="360"/>
            <ac:spMk id="10" creationId="{95CB5B2C-C342-1748-9AC6-D564B09131C0}"/>
          </ac:spMkLst>
        </pc:spChg>
        <pc:spChg chg="add del mod">
          <ac:chgData name="Lyndsey Burke" userId="eda88094-4037-4cc1-b03d-4fb7f1cff3f9" providerId="ADAL" clId="{464A8AC8-9972-7A45-BE50-8A4140D97E3C}" dt="2018-11-14T14:41:29.241" v="1991" actId="478"/>
          <ac:spMkLst>
            <pc:docMk/>
            <pc:sldMk cId="36917022" sldId="360"/>
            <ac:spMk id="11" creationId="{7E2C698A-A1BB-6649-804D-0760CA845531}"/>
          </ac:spMkLst>
        </pc:spChg>
        <pc:spChg chg="add del mod">
          <ac:chgData name="Lyndsey Burke" userId="eda88094-4037-4cc1-b03d-4fb7f1cff3f9" providerId="ADAL" clId="{464A8AC8-9972-7A45-BE50-8A4140D97E3C}" dt="2018-11-14T14:41:22.989" v="1989" actId="478"/>
          <ac:spMkLst>
            <pc:docMk/>
            <pc:sldMk cId="36917022" sldId="360"/>
            <ac:spMk id="12" creationId="{E1AC030E-3989-1B49-A865-7F07819EB734}"/>
          </ac:spMkLst>
        </pc:spChg>
        <pc:spChg chg="add del mod">
          <ac:chgData name="Lyndsey Burke" userId="eda88094-4037-4cc1-b03d-4fb7f1cff3f9" providerId="ADAL" clId="{464A8AC8-9972-7A45-BE50-8A4140D97E3C}" dt="2018-11-14T14:41:22.989" v="1989" actId="478"/>
          <ac:spMkLst>
            <pc:docMk/>
            <pc:sldMk cId="36917022" sldId="360"/>
            <ac:spMk id="13" creationId="{2EE2826C-DAA4-7C4B-846D-AAD14DC9B078}"/>
          </ac:spMkLst>
        </pc:spChg>
        <pc:spChg chg="add del mod">
          <ac:chgData name="Lyndsey Burke" userId="eda88094-4037-4cc1-b03d-4fb7f1cff3f9" providerId="ADAL" clId="{464A8AC8-9972-7A45-BE50-8A4140D97E3C}" dt="2018-11-14T14:41:29.241" v="1991" actId="478"/>
          <ac:spMkLst>
            <pc:docMk/>
            <pc:sldMk cId="36917022" sldId="360"/>
            <ac:spMk id="14" creationId="{6EE01E6D-41E2-2A44-8504-18812E02770B}"/>
          </ac:spMkLst>
        </pc:spChg>
        <pc:spChg chg="add del mod">
          <ac:chgData name="Lyndsey Burke" userId="eda88094-4037-4cc1-b03d-4fb7f1cff3f9" providerId="ADAL" clId="{464A8AC8-9972-7A45-BE50-8A4140D97E3C}" dt="2018-11-14T14:41:22.989" v="1989" actId="478"/>
          <ac:spMkLst>
            <pc:docMk/>
            <pc:sldMk cId="36917022" sldId="360"/>
            <ac:spMk id="16" creationId="{8DF95B22-2432-944C-AD5F-9DD4B2C65DC2}"/>
          </ac:spMkLst>
        </pc:spChg>
        <pc:spChg chg="add del mod">
          <ac:chgData name="Lyndsey Burke" userId="eda88094-4037-4cc1-b03d-4fb7f1cff3f9" providerId="ADAL" clId="{464A8AC8-9972-7A45-BE50-8A4140D97E3C}" dt="2018-11-14T14:41:22.989" v="1989" actId="478"/>
          <ac:spMkLst>
            <pc:docMk/>
            <pc:sldMk cId="36917022" sldId="360"/>
            <ac:spMk id="17" creationId="{30DA5FB0-7922-284B-9BEA-EE807026EE95}"/>
          </ac:spMkLst>
        </pc:spChg>
        <pc:spChg chg="mod">
          <ac:chgData name="Lyndsey Burke" userId="eda88094-4037-4cc1-b03d-4fb7f1cff3f9" providerId="ADAL" clId="{464A8AC8-9972-7A45-BE50-8A4140D97E3C}" dt="2018-11-14T14:42:28.558" v="2015" actId="403"/>
          <ac:spMkLst>
            <pc:docMk/>
            <pc:sldMk cId="36917022" sldId="360"/>
            <ac:spMk id="19" creationId="{5252A847-DE45-4FA3-A1F8-EEBEB845FF8E}"/>
          </ac:spMkLst>
        </pc:spChg>
        <pc:spChg chg="add mod">
          <ac:chgData name="Lyndsey Burke" userId="eda88094-4037-4cc1-b03d-4fb7f1cff3f9" providerId="ADAL" clId="{464A8AC8-9972-7A45-BE50-8A4140D97E3C}" dt="2018-11-14T14:42:16.130" v="2011" actId="1035"/>
          <ac:spMkLst>
            <pc:docMk/>
            <pc:sldMk cId="36917022" sldId="360"/>
            <ac:spMk id="20" creationId="{6DE05B80-676A-D243-9482-859AFE569716}"/>
          </ac:spMkLst>
        </pc:spChg>
        <pc:spChg chg="add mod">
          <ac:chgData name="Lyndsey Burke" userId="eda88094-4037-4cc1-b03d-4fb7f1cff3f9" providerId="ADAL" clId="{464A8AC8-9972-7A45-BE50-8A4140D97E3C}" dt="2018-11-14T14:42:16.130" v="2011" actId="1035"/>
          <ac:spMkLst>
            <pc:docMk/>
            <pc:sldMk cId="36917022" sldId="360"/>
            <ac:spMk id="24" creationId="{6853D7BA-A4F0-904C-B1E5-7F805FF1AF34}"/>
          </ac:spMkLst>
        </pc:spChg>
        <pc:spChg chg="add mod">
          <ac:chgData name="Lyndsey Burke" userId="eda88094-4037-4cc1-b03d-4fb7f1cff3f9" providerId="ADAL" clId="{464A8AC8-9972-7A45-BE50-8A4140D97E3C}" dt="2018-11-14T14:42:16.130" v="2011" actId="1035"/>
          <ac:spMkLst>
            <pc:docMk/>
            <pc:sldMk cId="36917022" sldId="360"/>
            <ac:spMk id="25" creationId="{1FCF9084-DA4C-0B49-828D-F29FF34BE8A6}"/>
          </ac:spMkLst>
        </pc:spChg>
        <pc:spChg chg="add mod">
          <ac:chgData name="Lyndsey Burke" userId="eda88094-4037-4cc1-b03d-4fb7f1cff3f9" providerId="ADAL" clId="{464A8AC8-9972-7A45-BE50-8A4140D97E3C}" dt="2018-11-14T14:42:16.130" v="2011" actId="1035"/>
          <ac:spMkLst>
            <pc:docMk/>
            <pc:sldMk cId="36917022" sldId="360"/>
            <ac:spMk id="26" creationId="{DEF8366F-599A-AE47-BA0D-831CDF0E3C6E}"/>
          </ac:spMkLst>
        </pc:spChg>
        <pc:spChg chg="add mod">
          <ac:chgData name="Lyndsey Burke" userId="eda88094-4037-4cc1-b03d-4fb7f1cff3f9" providerId="ADAL" clId="{464A8AC8-9972-7A45-BE50-8A4140D97E3C}" dt="2018-11-14T14:42:16.130" v="2011" actId="1035"/>
          <ac:spMkLst>
            <pc:docMk/>
            <pc:sldMk cId="36917022" sldId="360"/>
            <ac:spMk id="27" creationId="{0AE69601-7460-7E40-B05D-77FA244A7314}"/>
          </ac:spMkLst>
        </pc:spChg>
        <pc:spChg chg="add mod">
          <ac:chgData name="Lyndsey Burke" userId="eda88094-4037-4cc1-b03d-4fb7f1cff3f9" providerId="ADAL" clId="{464A8AC8-9972-7A45-BE50-8A4140D97E3C}" dt="2018-11-14T14:42:16.130" v="2011" actId="1035"/>
          <ac:spMkLst>
            <pc:docMk/>
            <pc:sldMk cId="36917022" sldId="360"/>
            <ac:spMk id="28" creationId="{1D461D98-FB3F-034F-9434-ACBA03C6C6CD}"/>
          </ac:spMkLst>
        </pc:spChg>
        <pc:spChg chg="add mod">
          <ac:chgData name="Lyndsey Burke" userId="eda88094-4037-4cc1-b03d-4fb7f1cff3f9" providerId="ADAL" clId="{464A8AC8-9972-7A45-BE50-8A4140D97E3C}" dt="2018-11-14T14:42:16.130" v="2011" actId="1035"/>
          <ac:spMkLst>
            <pc:docMk/>
            <pc:sldMk cId="36917022" sldId="360"/>
            <ac:spMk id="29" creationId="{511C37C4-5217-A240-A932-44437B26E4AD}"/>
          </ac:spMkLst>
        </pc:spChg>
        <pc:graphicFrameChg chg="add del mod modGraphic">
          <ac:chgData name="Lyndsey Burke" userId="eda88094-4037-4cc1-b03d-4fb7f1cff3f9" providerId="ADAL" clId="{464A8AC8-9972-7A45-BE50-8A4140D97E3C}" dt="2018-11-14T14:41:25.642" v="1990" actId="478"/>
          <ac:graphicFrameMkLst>
            <pc:docMk/>
            <pc:sldMk cId="36917022" sldId="360"/>
            <ac:graphicFrameMk id="6" creationId="{0EBF2675-3163-5048-BFBE-991AC6D7CBDF}"/>
          </ac:graphicFrameMkLst>
        </pc:graphicFrameChg>
        <pc:graphicFrameChg chg="add del mod modGraphic">
          <ac:chgData name="Lyndsey Burke" userId="eda88094-4037-4cc1-b03d-4fb7f1cff3f9" providerId="ADAL" clId="{464A8AC8-9972-7A45-BE50-8A4140D97E3C}" dt="2018-11-14T14:41:22.989" v="1989" actId="478"/>
          <ac:graphicFrameMkLst>
            <pc:docMk/>
            <pc:sldMk cId="36917022" sldId="360"/>
            <ac:graphicFrameMk id="9" creationId="{6D9F2D66-2DEF-3D49-A3F9-ED98E2AD9844}"/>
          </ac:graphicFrameMkLst>
        </pc:graphicFrameChg>
        <pc:graphicFrameChg chg="add del mod modGraphic">
          <ac:chgData name="Lyndsey Burke" userId="eda88094-4037-4cc1-b03d-4fb7f1cff3f9" providerId="ADAL" clId="{464A8AC8-9972-7A45-BE50-8A4140D97E3C}" dt="2018-11-14T14:41:22.989" v="1989" actId="478"/>
          <ac:graphicFrameMkLst>
            <pc:docMk/>
            <pc:sldMk cId="36917022" sldId="360"/>
            <ac:graphicFrameMk id="15" creationId="{DF601253-EE0A-E74C-9518-94A9E28C0114}"/>
          </ac:graphicFrameMkLst>
        </pc:graphicFrameChg>
        <pc:graphicFrameChg chg="add mod">
          <ac:chgData name="Lyndsey Burke" userId="eda88094-4037-4cc1-b03d-4fb7f1cff3f9" providerId="ADAL" clId="{464A8AC8-9972-7A45-BE50-8A4140D97E3C}" dt="2018-11-14T14:42:16.130" v="2011" actId="1035"/>
          <ac:graphicFrameMkLst>
            <pc:docMk/>
            <pc:sldMk cId="36917022" sldId="360"/>
            <ac:graphicFrameMk id="21" creationId="{AD66C081-E744-B04E-87B4-C2760B9115F5}"/>
          </ac:graphicFrameMkLst>
        </pc:graphicFrameChg>
        <pc:graphicFrameChg chg="add mod">
          <ac:chgData name="Lyndsey Burke" userId="eda88094-4037-4cc1-b03d-4fb7f1cff3f9" providerId="ADAL" clId="{464A8AC8-9972-7A45-BE50-8A4140D97E3C}" dt="2018-11-14T14:42:16.130" v="2011" actId="1035"/>
          <ac:graphicFrameMkLst>
            <pc:docMk/>
            <pc:sldMk cId="36917022" sldId="360"/>
            <ac:graphicFrameMk id="22" creationId="{E7274F82-C919-8A45-A135-989A254C6517}"/>
          </ac:graphicFrameMkLst>
        </pc:graphicFrameChg>
        <pc:graphicFrameChg chg="add mod">
          <ac:chgData name="Lyndsey Burke" userId="eda88094-4037-4cc1-b03d-4fb7f1cff3f9" providerId="ADAL" clId="{464A8AC8-9972-7A45-BE50-8A4140D97E3C}" dt="2018-11-14T14:42:16.130" v="2011" actId="1035"/>
          <ac:graphicFrameMkLst>
            <pc:docMk/>
            <pc:sldMk cId="36917022" sldId="360"/>
            <ac:graphicFrameMk id="23" creationId="{5FAF5102-B833-ED4D-909B-545C52F0D21D}"/>
          </ac:graphicFrameMkLst>
        </pc:graphicFrameChg>
      </pc:sldChg>
      <pc:sldChg chg="addSp delSp modSp add">
        <pc:chgData name="Lyndsey Burke" userId="eda88094-4037-4cc1-b03d-4fb7f1cff3f9" providerId="ADAL" clId="{464A8AC8-9972-7A45-BE50-8A4140D97E3C}" dt="2018-11-14T13:46:53.083" v="727" actId="20577"/>
        <pc:sldMkLst>
          <pc:docMk/>
          <pc:sldMk cId="1625485250" sldId="367"/>
        </pc:sldMkLst>
        <pc:spChg chg="add mod">
          <ac:chgData name="Lyndsey Burke" userId="eda88094-4037-4cc1-b03d-4fb7f1cff3f9" providerId="ADAL" clId="{464A8AC8-9972-7A45-BE50-8A4140D97E3C}" dt="2018-11-14T13:45:55.885" v="719" actId="1036"/>
          <ac:spMkLst>
            <pc:docMk/>
            <pc:sldMk cId="1625485250" sldId="367"/>
            <ac:spMk id="2" creationId="{B29DAC85-DD2C-2E4D-96A4-B271927F3A62}"/>
          </ac:spMkLst>
        </pc:spChg>
        <pc:spChg chg="add mod">
          <ac:chgData name="Lyndsey Burke" userId="eda88094-4037-4cc1-b03d-4fb7f1cff3f9" providerId="ADAL" clId="{464A8AC8-9972-7A45-BE50-8A4140D97E3C}" dt="2018-11-14T13:45:55.885" v="719" actId="1036"/>
          <ac:spMkLst>
            <pc:docMk/>
            <pc:sldMk cId="1625485250" sldId="367"/>
            <ac:spMk id="10" creationId="{FAFFB78B-C7BF-224F-A073-92DA09329466}"/>
          </ac:spMkLst>
        </pc:spChg>
        <pc:spChg chg="add mod">
          <ac:chgData name="Lyndsey Burke" userId="eda88094-4037-4cc1-b03d-4fb7f1cff3f9" providerId="ADAL" clId="{464A8AC8-9972-7A45-BE50-8A4140D97E3C}" dt="2018-11-14T13:45:55.885" v="719" actId="1036"/>
          <ac:spMkLst>
            <pc:docMk/>
            <pc:sldMk cId="1625485250" sldId="367"/>
            <ac:spMk id="11" creationId="{3A82BE41-DC6A-2447-A58D-A3D15C395BF5}"/>
          </ac:spMkLst>
        </pc:spChg>
        <pc:spChg chg="add mod">
          <ac:chgData name="Lyndsey Burke" userId="eda88094-4037-4cc1-b03d-4fb7f1cff3f9" providerId="ADAL" clId="{464A8AC8-9972-7A45-BE50-8A4140D97E3C}" dt="2018-11-14T13:45:55.885" v="719" actId="1036"/>
          <ac:spMkLst>
            <pc:docMk/>
            <pc:sldMk cId="1625485250" sldId="367"/>
            <ac:spMk id="13" creationId="{5182D250-D3B5-BE45-9494-49CFA56883BD}"/>
          </ac:spMkLst>
        </pc:spChg>
        <pc:spChg chg="add mod">
          <ac:chgData name="Lyndsey Burke" userId="eda88094-4037-4cc1-b03d-4fb7f1cff3f9" providerId="ADAL" clId="{464A8AC8-9972-7A45-BE50-8A4140D97E3C}" dt="2018-11-14T13:45:55.885" v="719" actId="1036"/>
          <ac:spMkLst>
            <pc:docMk/>
            <pc:sldMk cId="1625485250" sldId="367"/>
            <ac:spMk id="14" creationId="{190D9FAD-1E40-4845-A2C7-E3CA9B9055A7}"/>
          </ac:spMkLst>
        </pc:spChg>
        <pc:spChg chg="add mod">
          <ac:chgData name="Lyndsey Burke" userId="eda88094-4037-4cc1-b03d-4fb7f1cff3f9" providerId="ADAL" clId="{464A8AC8-9972-7A45-BE50-8A4140D97E3C}" dt="2018-11-14T13:45:55.885" v="719" actId="1036"/>
          <ac:spMkLst>
            <pc:docMk/>
            <pc:sldMk cId="1625485250" sldId="367"/>
            <ac:spMk id="15" creationId="{4AD18B53-5353-3C42-AC51-9B7F436A5AA4}"/>
          </ac:spMkLst>
        </pc:spChg>
        <pc:spChg chg="add mod">
          <ac:chgData name="Lyndsey Burke" userId="eda88094-4037-4cc1-b03d-4fb7f1cff3f9" providerId="ADAL" clId="{464A8AC8-9972-7A45-BE50-8A4140D97E3C}" dt="2018-11-14T13:45:55.885" v="719" actId="1036"/>
          <ac:spMkLst>
            <pc:docMk/>
            <pc:sldMk cId="1625485250" sldId="367"/>
            <ac:spMk id="16" creationId="{D473DDD1-8430-674B-9EF4-53A5EFDB3AE6}"/>
          </ac:spMkLst>
        </pc:spChg>
        <pc:spChg chg="add del mod">
          <ac:chgData name="Lyndsey Burke" userId="eda88094-4037-4cc1-b03d-4fb7f1cff3f9" providerId="ADAL" clId="{464A8AC8-9972-7A45-BE50-8A4140D97E3C}" dt="2018-11-14T13:46:49.273" v="726" actId="478"/>
          <ac:spMkLst>
            <pc:docMk/>
            <pc:sldMk cId="1625485250" sldId="367"/>
            <ac:spMk id="17" creationId="{14E67E5B-53E3-9145-B7A0-BDC7C74BC419}"/>
          </ac:spMkLst>
        </pc:spChg>
        <pc:spChg chg="mod">
          <ac:chgData name="Lyndsey Burke" userId="eda88094-4037-4cc1-b03d-4fb7f1cff3f9" providerId="ADAL" clId="{464A8AC8-9972-7A45-BE50-8A4140D97E3C}" dt="2018-11-14T13:46:53.083" v="727" actId="20577"/>
          <ac:spMkLst>
            <pc:docMk/>
            <pc:sldMk cId="1625485250" sldId="367"/>
            <ac:spMk id="19" creationId="{5252A847-DE45-4FA3-A1F8-EEBEB845FF8E}"/>
          </ac:spMkLst>
        </pc:spChg>
        <pc:graphicFrameChg chg="add mod modGraphic">
          <ac:chgData name="Lyndsey Burke" userId="eda88094-4037-4cc1-b03d-4fb7f1cff3f9" providerId="ADAL" clId="{464A8AC8-9972-7A45-BE50-8A4140D97E3C}" dt="2018-11-14T13:45:55.885" v="719" actId="1036"/>
          <ac:graphicFrameMkLst>
            <pc:docMk/>
            <pc:sldMk cId="1625485250" sldId="367"/>
            <ac:graphicFrameMk id="6" creationId="{E4E55CF9-065A-524E-ACBB-77DB0DF5C47B}"/>
          </ac:graphicFrameMkLst>
        </pc:graphicFrameChg>
        <pc:graphicFrameChg chg="add mod modGraphic">
          <ac:chgData name="Lyndsey Burke" userId="eda88094-4037-4cc1-b03d-4fb7f1cff3f9" providerId="ADAL" clId="{464A8AC8-9972-7A45-BE50-8A4140D97E3C}" dt="2018-11-14T13:45:55.885" v="719" actId="1036"/>
          <ac:graphicFrameMkLst>
            <pc:docMk/>
            <pc:sldMk cId="1625485250" sldId="367"/>
            <ac:graphicFrameMk id="9" creationId="{4835F49C-F206-9445-91EF-DE6AAD358DBA}"/>
          </ac:graphicFrameMkLst>
        </pc:graphicFrameChg>
        <pc:graphicFrameChg chg="add mod modGraphic">
          <ac:chgData name="Lyndsey Burke" userId="eda88094-4037-4cc1-b03d-4fb7f1cff3f9" providerId="ADAL" clId="{464A8AC8-9972-7A45-BE50-8A4140D97E3C}" dt="2018-11-14T13:45:55.885" v="719" actId="1036"/>
          <ac:graphicFrameMkLst>
            <pc:docMk/>
            <pc:sldMk cId="1625485250" sldId="367"/>
            <ac:graphicFrameMk id="12" creationId="{B9461FFF-C00E-F742-A17A-63E9EE22F0DD}"/>
          </ac:graphicFrameMkLst>
        </pc:graphicFrameChg>
      </pc:sldChg>
      <pc:sldChg chg="addSp modSp add">
        <pc:chgData name="Lyndsey Burke" userId="eda88094-4037-4cc1-b03d-4fb7f1cff3f9" providerId="ADAL" clId="{464A8AC8-9972-7A45-BE50-8A4140D97E3C}" dt="2018-11-14T13:37:21.634" v="595" actId="207"/>
        <pc:sldMkLst>
          <pc:docMk/>
          <pc:sldMk cId="2324516815" sldId="368"/>
        </pc:sldMkLst>
        <pc:spChg chg="mod">
          <ac:chgData name="Lyndsey Burke" userId="eda88094-4037-4cc1-b03d-4fb7f1cff3f9" providerId="ADAL" clId="{464A8AC8-9972-7A45-BE50-8A4140D97E3C}" dt="2018-11-14T13:17:52.126" v="410" actId="403"/>
          <ac:spMkLst>
            <pc:docMk/>
            <pc:sldMk cId="2324516815" sldId="368"/>
            <ac:spMk id="12" creationId="{E1AC030E-3989-1B49-A865-7F07819EB734}"/>
          </ac:spMkLst>
        </pc:spChg>
        <pc:spChg chg="mod">
          <ac:chgData name="Lyndsey Burke" userId="eda88094-4037-4cc1-b03d-4fb7f1cff3f9" providerId="ADAL" clId="{464A8AC8-9972-7A45-BE50-8A4140D97E3C}" dt="2018-11-14T13:17:44.921" v="409" actId="403"/>
          <ac:spMkLst>
            <pc:docMk/>
            <pc:sldMk cId="2324516815" sldId="368"/>
            <ac:spMk id="13" creationId="{2EE2826C-DAA4-7C4B-846D-AAD14DC9B078}"/>
          </ac:spMkLst>
        </pc:spChg>
        <pc:spChg chg="mod">
          <ac:chgData name="Lyndsey Burke" userId="eda88094-4037-4cc1-b03d-4fb7f1cff3f9" providerId="ADAL" clId="{464A8AC8-9972-7A45-BE50-8A4140D97E3C}" dt="2018-11-14T13:17:10.727" v="406" actId="207"/>
          <ac:spMkLst>
            <pc:docMk/>
            <pc:sldMk cId="2324516815" sldId="368"/>
            <ac:spMk id="16" creationId="{8DF95B22-2432-944C-AD5F-9DD4B2C65DC2}"/>
          </ac:spMkLst>
        </pc:spChg>
        <pc:spChg chg="mod">
          <ac:chgData name="Lyndsey Burke" userId="eda88094-4037-4cc1-b03d-4fb7f1cff3f9" providerId="ADAL" clId="{464A8AC8-9972-7A45-BE50-8A4140D97E3C}" dt="2018-11-14T13:16:51.048" v="401" actId="403"/>
          <ac:spMkLst>
            <pc:docMk/>
            <pc:sldMk cId="2324516815" sldId="368"/>
            <ac:spMk id="17" creationId="{30DA5FB0-7922-284B-9BEA-EE807026EE95}"/>
          </ac:spMkLst>
        </pc:spChg>
        <pc:graphicFrameChg chg="modGraphic">
          <ac:chgData name="Lyndsey Burke" userId="eda88094-4037-4cc1-b03d-4fb7f1cff3f9" providerId="ADAL" clId="{464A8AC8-9972-7A45-BE50-8A4140D97E3C}" dt="2018-11-14T13:37:21.634" v="595" actId="207"/>
          <ac:graphicFrameMkLst>
            <pc:docMk/>
            <pc:sldMk cId="2324516815" sldId="368"/>
            <ac:graphicFrameMk id="6" creationId="{0EBF2675-3163-5048-BFBE-991AC6D7CBDF}"/>
          </ac:graphicFrameMkLst>
        </pc:graphicFrameChg>
        <pc:graphicFrameChg chg="modGraphic">
          <ac:chgData name="Lyndsey Burke" userId="eda88094-4037-4cc1-b03d-4fb7f1cff3f9" providerId="ADAL" clId="{464A8AC8-9972-7A45-BE50-8A4140D97E3C}" dt="2018-11-14T13:37:17.913" v="594" actId="207"/>
          <ac:graphicFrameMkLst>
            <pc:docMk/>
            <pc:sldMk cId="2324516815" sldId="368"/>
            <ac:graphicFrameMk id="15" creationId="{DF601253-EE0A-E74C-9518-94A9E28C0114}"/>
          </ac:graphicFrameMkLst>
        </pc:graphicFrameChg>
        <pc:cxnChg chg="add mod">
          <ac:chgData name="Lyndsey Burke" userId="eda88094-4037-4cc1-b03d-4fb7f1cff3f9" providerId="ADAL" clId="{464A8AC8-9972-7A45-BE50-8A4140D97E3C}" dt="2018-11-14T13:18:36.677" v="414" actId="1036"/>
          <ac:cxnSpMkLst>
            <pc:docMk/>
            <pc:sldMk cId="2324516815" sldId="368"/>
            <ac:cxnSpMk id="3" creationId="{4E3D93F1-16BF-C94A-A47A-C04C0C45EE38}"/>
          </ac:cxnSpMkLst>
        </pc:cxnChg>
        <pc:cxnChg chg="add mod">
          <ac:chgData name="Lyndsey Burke" userId="eda88094-4037-4cc1-b03d-4fb7f1cff3f9" providerId="ADAL" clId="{464A8AC8-9972-7A45-BE50-8A4140D97E3C}" dt="2018-11-14T13:19:04.131" v="417" actId="1582"/>
          <ac:cxnSpMkLst>
            <pc:docMk/>
            <pc:sldMk cId="2324516815" sldId="368"/>
            <ac:cxnSpMk id="5" creationId="{45CFDE18-3007-4C48-8500-324A572B5A6C}"/>
          </ac:cxnSpMkLst>
        </pc:cxnChg>
      </pc:sldChg>
      <pc:sldChg chg="addSp delSp modSp add ord">
        <pc:chgData name="Lyndsey Burke" userId="eda88094-4037-4cc1-b03d-4fb7f1cff3f9" providerId="ADAL" clId="{464A8AC8-9972-7A45-BE50-8A4140D97E3C}" dt="2018-11-14T13:37:03.199" v="593"/>
        <pc:sldMkLst>
          <pc:docMk/>
          <pc:sldMk cId="131153353" sldId="370"/>
        </pc:sldMkLst>
        <pc:spChg chg="del">
          <ac:chgData name="Lyndsey Burke" userId="eda88094-4037-4cc1-b03d-4fb7f1cff3f9" providerId="ADAL" clId="{464A8AC8-9972-7A45-BE50-8A4140D97E3C}" dt="2018-11-14T13:34:54.969" v="573" actId="478"/>
          <ac:spMkLst>
            <pc:docMk/>
            <pc:sldMk cId="131153353" sldId="370"/>
            <ac:spMk id="11" creationId="{7E2C698A-A1BB-6649-804D-0760CA845531}"/>
          </ac:spMkLst>
        </pc:spChg>
        <pc:spChg chg="del">
          <ac:chgData name="Lyndsey Burke" userId="eda88094-4037-4cc1-b03d-4fb7f1cff3f9" providerId="ADAL" clId="{464A8AC8-9972-7A45-BE50-8A4140D97E3C}" dt="2018-11-14T13:34:54.969" v="573" actId="478"/>
          <ac:spMkLst>
            <pc:docMk/>
            <pc:sldMk cId="131153353" sldId="370"/>
            <ac:spMk id="12" creationId="{E1AC030E-3989-1B49-A865-7F07819EB734}"/>
          </ac:spMkLst>
        </pc:spChg>
        <pc:spChg chg="del">
          <ac:chgData name="Lyndsey Burke" userId="eda88094-4037-4cc1-b03d-4fb7f1cff3f9" providerId="ADAL" clId="{464A8AC8-9972-7A45-BE50-8A4140D97E3C}" dt="2018-11-14T13:34:54.969" v="573" actId="478"/>
          <ac:spMkLst>
            <pc:docMk/>
            <pc:sldMk cId="131153353" sldId="370"/>
            <ac:spMk id="13" creationId="{2EE2826C-DAA4-7C4B-846D-AAD14DC9B078}"/>
          </ac:spMkLst>
        </pc:spChg>
        <pc:spChg chg="del">
          <ac:chgData name="Lyndsey Burke" userId="eda88094-4037-4cc1-b03d-4fb7f1cff3f9" providerId="ADAL" clId="{464A8AC8-9972-7A45-BE50-8A4140D97E3C}" dt="2018-11-14T13:34:54.969" v="573" actId="478"/>
          <ac:spMkLst>
            <pc:docMk/>
            <pc:sldMk cId="131153353" sldId="370"/>
            <ac:spMk id="14" creationId="{6EE01E6D-41E2-2A44-8504-18812E02770B}"/>
          </ac:spMkLst>
        </pc:spChg>
        <pc:spChg chg="del">
          <ac:chgData name="Lyndsey Burke" userId="eda88094-4037-4cc1-b03d-4fb7f1cff3f9" providerId="ADAL" clId="{464A8AC8-9972-7A45-BE50-8A4140D97E3C}" dt="2018-11-14T13:35:13.809" v="576" actId="478"/>
          <ac:spMkLst>
            <pc:docMk/>
            <pc:sldMk cId="131153353" sldId="370"/>
            <ac:spMk id="16" creationId="{8DF95B22-2432-944C-AD5F-9DD4B2C65DC2}"/>
          </ac:spMkLst>
        </pc:spChg>
        <pc:spChg chg="del">
          <ac:chgData name="Lyndsey Burke" userId="eda88094-4037-4cc1-b03d-4fb7f1cff3f9" providerId="ADAL" clId="{464A8AC8-9972-7A45-BE50-8A4140D97E3C}" dt="2018-11-14T13:35:13.809" v="576" actId="478"/>
          <ac:spMkLst>
            <pc:docMk/>
            <pc:sldMk cId="131153353" sldId="370"/>
            <ac:spMk id="17" creationId="{30DA5FB0-7922-284B-9BEA-EE807026EE95}"/>
          </ac:spMkLst>
        </pc:spChg>
        <pc:spChg chg="mod">
          <ac:chgData name="Lyndsey Burke" userId="eda88094-4037-4cc1-b03d-4fb7f1cff3f9" providerId="ADAL" clId="{464A8AC8-9972-7A45-BE50-8A4140D97E3C}" dt="2018-11-14T13:36:42.183" v="591"/>
          <ac:spMkLst>
            <pc:docMk/>
            <pc:sldMk cId="131153353" sldId="370"/>
            <ac:spMk id="19" creationId="{5252A847-DE45-4FA3-A1F8-EEBEB845FF8E}"/>
          </ac:spMkLst>
        </pc:spChg>
        <pc:spChg chg="add mod">
          <ac:chgData name="Lyndsey Burke" userId="eda88094-4037-4cc1-b03d-4fb7f1cff3f9" providerId="ADAL" clId="{464A8AC8-9972-7A45-BE50-8A4140D97E3C}" dt="2018-11-14T13:35:36.784" v="580" actId="1076"/>
          <ac:spMkLst>
            <pc:docMk/>
            <pc:sldMk cId="131153353" sldId="370"/>
            <ac:spMk id="20" creationId="{75FAC876-B292-FD47-B702-FD5DE47681E1}"/>
          </ac:spMkLst>
        </pc:spChg>
        <pc:spChg chg="add mod">
          <ac:chgData name="Lyndsey Burke" userId="eda88094-4037-4cc1-b03d-4fb7f1cff3f9" providerId="ADAL" clId="{464A8AC8-9972-7A45-BE50-8A4140D97E3C}" dt="2018-11-14T13:35:36.784" v="580" actId="1076"/>
          <ac:spMkLst>
            <pc:docMk/>
            <pc:sldMk cId="131153353" sldId="370"/>
            <ac:spMk id="24" creationId="{5E8C62E0-EF08-EC4F-AED9-71B184F8ED8C}"/>
          </ac:spMkLst>
        </pc:spChg>
        <pc:spChg chg="add mod">
          <ac:chgData name="Lyndsey Burke" userId="eda88094-4037-4cc1-b03d-4fb7f1cff3f9" providerId="ADAL" clId="{464A8AC8-9972-7A45-BE50-8A4140D97E3C}" dt="2018-11-14T13:35:36.784" v="580" actId="1076"/>
          <ac:spMkLst>
            <pc:docMk/>
            <pc:sldMk cId="131153353" sldId="370"/>
            <ac:spMk id="25" creationId="{E69D63E8-1655-5249-B228-0AB9892E529A}"/>
          </ac:spMkLst>
        </pc:spChg>
        <pc:spChg chg="add mod">
          <ac:chgData name="Lyndsey Burke" userId="eda88094-4037-4cc1-b03d-4fb7f1cff3f9" providerId="ADAL" clId="{464A8AC8-9972-7A45-BE50-8A4140D97E3C}" dt="2018-11-14T13:35:36.784" v="580" actId="1076"/>
          <ac:spMkLst>
            <pc:docMk/>
            <pc:sldMk cId="131153353" sldId="370"/>
            <ac:spMk id="26" creationId="{E37E37A1-256C-1F49-9EE8-91EEB9C8E575}"/>
          </ac:spMkLst>
        </pc:spChg>
        <pc:spChg chg="add mod">
          <ac:chgData name="Lyndsey Burke" userId="eda88094-4037-4cc1-b03d-4fb7f1cff3f9" providerId="ADAL" clId="{464A8AC8-9972-7A45-BE50-8A4140D97E3C}" dt="2018-11-14T13:35:36.784" v="580" actId="1076"/>
          <ac:spMkLst>
            <pc:docMk/>
            <pc:sldMk cId="131153353" sldId="370"/>
            <ac:spMk id="27" creationId="{13C2869C-6725-D047-8BEC-BCA36512615C}"/>
          </ac:spMkLst>
        </pc:spChg>
        <pc:spChg chg="add mod">
          <ac:chgData name="Lyndsey Burke" userId="eda88094-4037-4cc1-b03d-4fb7f1cff3f9" providerId="ADAL" clId="{464A8AC8-9972-7A45-BE50-8A4140D97E3C}" dt="2018-11-14T13:36:55.637" v="592" actId="207"/>
          <ac:spMkLst>
            <pc:docMk/>
            <pc:sldMk cId="131153353" sldId="370"/>
            <ac:spMk id="28" creationId="{B1BB8972-9190-8743-B58C-6991357A3773}"/>
          </ac:spMkLst>
        </pc:spChg>
        <pc:spChg chg="add mod">
          <ac:chgData name="Lyndsey Burke" userId="eda88094-4037-4cc1-b03d-4fb7f1cff3f9" providerId="ADAL" clId="{464A8AC8-9972-7A45-BE50-8A4140D97E3C}" dt="2018-11-14T13:36:13.102" v="585" actId="1036"/>
          <ac:spMkLst>
            <pc:docMk/>
            <pc:sldMk cId="131153353" sldId="370"/>
            <ac:spMk id="29" creationId="{AB6BCD8B-F060-8440-8098-6DC2CF93B541}"/>
          </ac:spMkLst>
        </pc:spChg>
        <pc:graphicFrameChg chg="del">
          <ac:chgData name="Lyndsey Burke" userId="eda88094-4037-4cc1-b03d-4fb7f1cff3f9" providerId="ADAL" clId="{464A8AC8-9972-7A45-BE50-8A4140D97E3C}" dt="2018-11-14T13:34:54.969" v="573" actId="478"/>
          <ac:graphicFrameMkLst>
            <pc:docMk/>
            <pc:sldMk cId="131153353" sldId="370"/>
            <ac:graphicFrameMk id="6" creationId="{0EBF2675-3163-5048-BFBE-991AC6D7CBDF}"/>
          </ac:graphicFrameMkLst>
        </pc:graphicFrameChg>
        <pc:graphicFrameChg chg="del">
          <ac:chgData name="Lyndsey Burke" userId="eda88094-4037-4cc1-b03d-4fb7f1cff3f9" providerId="ADAL" clId="{464A8AC8-9972-7A45-BE50-8A4140D97E3C}" dt="2018-11-14T13:34:54.969" v="573" actId="478"/>
          <ac:graphicFrameMkLst>
            <pc:docMk/>
            <pc:sldMk cId="131153353" sldId="370"/>
            <ac:graphicFrameMk id="9" creationId="{6D9F2D66-2DEF-3D49-A3F9-ED98E2AD9844}"/>
          </ac:graphicFrameMkLst>
        </pc:graphicFrameChg>
        <pc:graphicFrameChg chg="del">
          <ac:chgData name="Lyndsey Burke" userId="eda88094-4037-4cc1-b03d-4fb7f1cff3f9" providerId="ADAL" clId="{464A8AC8-9972-7A45-BE50-8A4140D97E3C}" dt="2018-11-14T13:34:54.969" v="573" actId="478"/>
          <ac:graphicFrameMkLst>
            <pc:docMk/>
            <pc:sldMk cId="131153353" sldId="370"/>
            <ac:graphicFrameMk id="15" creationId="{DF601253-EE0A-E74C-9518-94A9E28C0114}"/>
          </ac:graphicFrameMkLst>
        </pc:graphicFrameChg>
        <pc:graphicFrameChg chg="add mod">
          <ac:chgData name="Lyndsey Burke" userId="eda88094-4037-4cc1-b03d-4fb7f1cff3f9" providerId="ADAL" clId="{464A8AC8-9972-7A45-BE50-8A4140D97E3C}" dt="2018-11-14T13:35:36.784" v="580" actId="1076"/>
          <ac:graphicFrameMkLst>
            <pc:docMk/>
            <pc:sldMk cId="131153353" sldId="370"/>
            <ac:graphicFrameMk id="21" creationId="{AAEBCF48-0630-8347-8B84-FD11EE20426D}"/>
          </ac:graphicFrameMkLst>
        </pc:graphicFrameChg>
        <pc:graphicFrameChg chg="add mod modGraphic">
          <ac:chgData name="Lyndsey Burke" userId="eda88094-4037-4cc1-b03d-4fb7f1cff3f9" providerId="ADAL" clId="{464A8AC8-9972-7A45-BE50-8A4140D97E3C}" dt="2018-11-14T13:36:26.078" v="589" actId="207"/>
          <ac:graphicFrameMkLst>
            <pc:docMk/>
            <pc:sldMk cId="131153353" sldId="370"/>
            <ac:graphicFrameMk id="22" creationId="{E9033F67-836D-BE42-A3B1-096909523E69}"/>
          </ac:graphicFrameMkLst>
        </pc:graphicFrameChg>
        <pc:graphicFrameChg chg="add mod modGraphic">
          <ac:chgData name="Lyndsey Burke" userId="eda88094-4037-4cc1-b03d-4fb7f1cff3f9" providerId="ADAL" clId="{464A8AC8-9972-7A45-BE50-8A4140D97E3C}" dt="2018-11-14T13:36:17.432" v="586" actId="207"/>
          <ac:graphicFrameMkLst>
            <pc:docMk/>
            <pc:sldMk cId="131153353" sldId="370"/>
            <ac:graphicFrameMk id="23" creationId="{41726604-C5C0-664E-80F9-16DFF4983249}"/>
          </ac:graphicFrameMkLst>
        </pc:graphicFrameChg>
        <pc:cxnChg chg="del">
          <ac:chgData name="Lyndsey Burke" userId="eda88094-4037-4cc1-b03d-4fb7f1cff3f9" providerId="ADAL" clId="{464A8AC8-9972-7A45-BE50-8A4140D97E3C}" dt="2018-11-14T13:34:54.969" v="573" actId="478"/>
          <ac:cxnSpMkLst>
            <pc:docMk/>
            <pc:sldMk cId="131153353" sldId="370"/>
            <ac:cxnSpMk id="3" creationId="{4E3D93F1-16BF-C94A-A47A-C04C0C45EE38}"/>
          </ac:cxnSpMkLst>
        </pc:cxnChg>
        <pc:cxnChg chg="del">
          <ac:chgData name="Lyndsey Burke" userId="eda88094-4037-4cc1-b03d-4fb7f1cff3f9" providerId="ADAL" clId="{464A8AC8-9972-7A45-BE50-8A4140D97E3C}" dt="2018-11-14T13:34:54.969" v="573" actId="478"/>
          <ac:cxnSpMkLst>
            <pc:docMk/>
            <pc:sldMk cId="131153353" sldId="370"/>
            <ac:cxnSpMk id="5" creationId="{45CFDE18-3007-4C48-8500-324A572B5A6C}"/>
          </ac:cxnSpMkLst>
        </pc:cxnChg>
      </pc:sldChg>
      <pc:sldChg chg="add">
        <pc:chgData name="Lyndsey Burke" userId="eda88094-4037-4cc1-b03d-4fb7f1cff3f9" providerId="ADAL" clId="{464A8AC8-9972-7A45-BE50-8A4140D97E3C}" dt="2018-11-14T13:35:52.676" v="582"/>
        <pc:sldMkLst>
          <pc:docMk/>
          <pc:sldMk cId="1999483289" sldId="371"/>
        </pc:sldMkLst>
      </pc:sldChg>
      <pc:sldChg chg="modSp add">
        <pc:chgData name="Lyndsey Burke" userId="eda88094-4037-4cc1-b03d-4fb7f1cff3f9" providerId="ADAL" clId="{464A8AC8-9972-7A45-BE50-8A4140D97E3C}" dt="2018-11-14T13:47:39.106" v="731" actId="207"/>
        <pc:sldMkLst>
          <pc:docMk/>
          <pc:sldMk cId="2868380458" sldId="372"/>
        </pc:sldMkLst>
        <pc:spChg chg="mod">
          <ac:chgData name="Lyndsey Burke" userId="eda88094-4037-4cc1-b03d-4fb7f1cff3f9" providerId="ADAL" clId="{464A8AC8-9972-7A45-BE50-8A4140D97E3C}" dt="2018-11-14T13:47:09.206" v="729" actId="207"/>
          <ac:spMkLst>
            <pc:docMk/>
            <pc:sldMk cId="2868380458" sldId="372"/>
            <ac:spMk id="15" creationId="{4AD18B53-5353-3C42-AC51-9B7F436A5AA4}"/>
          </ac:spMkLst>
        </pc:spChg>
        <pc:graphicFrameChg chg="modGraphic">
          <ac:chgData name="Lyndsey Burke" userId="eda88094-4037-4cc1-b03d-4fb7f1cff3f9" providerId="ADAL" clId="{464A8AC8-9972-7A45-BE50-8A4140D97E3C}" dt="2018-11-14T13:47:36.686" v="730" actId="207"/>
          <ac:graphicFrameMkLst>
            <pc:docMk/>
            <pc:sldMk cId="2868380458" sldId="372"/>
            <ac:graphicFrameMk id="9" creationId="{4835F49C-F206-9445-91EF-DE6AAD358DBA}"/>
          </ac:graphicFrameMkLst>
        </pc:graphicFrameChg>
        <pc:graphicFrameChg chg="modGraphic">
          <ac:chgData name="Lyndsey Burke" userId="eda88094-4037-4cc1-b03d-4fb7f1cff3f9" providerId="ADAL" clId="{464A8AC8-9972-7A45-BE50-8A4140D97E3C}" dt="2018-11-14T13:47:39.106" v="731" actId="207"/>
          <ac:graphicFrameMkLst>
            <pc:docMk/>
            <pc:sldMk cId="2868380458" sldId="372"/>
            <ac:graphicFrameMk id="12" creationId="{B9461FFF-C00E-F742-A17A-63E9EE22F0DD}"/>
          </ac:graphicFrameMkLst>
        </pc:graphicFrameChg>
      </pc:sldChg>
      <pc:sldChg chg="addSp delSp modSp add">
        <pc:chgData name="Lyndsey Burke" userId="eda88094-4037-4cc1-b03d-4fb7f1cff3f9" providerId="ADAL" clId="{464A8AC8-9972-7A45-BE50-8A4140D97E3C}" dt="2018-11-14T14:07:16.693" v="967" actId="1037"/>
        <pc:sldMkLst>
          <pc:docMk/>
          <pc:sldMk cId="1022101507" sldId="373"/>
        </pc:sldMkLst>
        <pc:spChg chg="add del">
          <ac:chgData name="Lyndsey Burke" userId="eda88094-4037-4cc1-b03d-4fb7f1cff3f9" providerId="ADAL" clId="{464A8AC8-9972-7A45-BE50-8A4140D97E3C}" dt="2018-11-14T14:06:03.175" v="927"/>
          <ac:spMkLst>
            <pc:docMk/>
            <pc:sldMk cId="1022101507" sldId="373"/>
            <ac:spMk id="6" creationId="{FB34854A-1B7F-1E40-87B8-9E9F1160A94D}"/>
          </ac:spMkLst>
        </pc:spChg>
        <pc:spChg chg="add del">
          <ac:chgData name="Lyndsey Burke" userId="eda88094-4037-4cc1-b03d-4fb7f1cff3f9" providerId="ADAL" clId="{464A8AC8-9972-7A45-BE50-8A4140D97E3C}" dt="2018-11-14T14:06:03.175" v="927"/>
          <ac:spMkLst>
            <pc:docMk/>
            <pc:sldMk cId="1022101507" sldId="373"/>
            <ac:spMk id="11" creationId="{9F63DCB2-1677-CD4E-AC3C-EDBF71EC1178}"/>
          </ac:spMkLst>
        </pc:spChg>
        <pc:spChg chg="add del">
          <ac:chgData name="Lyndsey Burke" userId="eda88094-4037-4cc1-b03d-4fb7f1cff3f9" providerId="ADAL" clId="{464A8AC8-9972-7A45-BE50-8A4140D97E3C}" dt="2018-11-14T14:06:03.175" v="927"/>
          <ac:spMkLst>
            <pc:docMk/>
            <pc:sldMk cId="1022101507" sldId="373"/>
            <ac:spMk id="12" creationId="{12CA8472-C672-CF4D-8471-D84B412EFF12}"/>
          </ac:spMkLst>
        </pc:spChg>
        <pc:spChg chg="add del">
          <ac:chgData name="Lyndsey Burke" userId="eda88094-4037-4cc1-b03d-4fb7f1cff3f9" providerId="ADAL" clId="{464A8AC8-9972-7A45-BE50-8A4140D97E3C}" dt="2018-11-14T14:06:03.175" v="927"/>
          <ac:spMkLst>
            <pc:docMk/>
            <pc:sldMk cId="1022101507" sldId="373"/>
            <ac:spMk id="14" creationId="{62272524-2510-804A-813F-DE249A1249E4}"/>
          </ac:spMkLst>
        </pc:spChg>
        <pc:spChg chg="add del">
          <ac:chgData name="Lyndsey Burke" userId="eda88094-4037-4cc1-b03d-4fb7f1cff3f9" providerId="ADAL" clId="{464A8AC8-9972-7A45-BE50-8A4140D97E3C}" dt="2018-11-14T14:06:03.175" v="927"/>
          <ac:spMkLst>
            <pc:docMk/>
            <pc:sldMk cId="1022101507" sldId="373"/>
            <ac:spMk id="15" creationId="{406E58F9-FE5E-7547-A6C1-020BCCB2B581}"/>
          </ac:spMkLst>
        </pc:spChg>
        <pc:spChg chg="add del">
          <ac:chgData name="Lyndsey Burke" userId="eda88094-4037-4cc1-b03d-4fb7f1cff3f9" providerId="ADAL" clId="{464A8AC8-9972-7A45-BE50-8A4140D97E3C}" dt="2018-11-14T14:06:03.175" v="927"/>
          <ac:spMkLst>
            <pc:docMk/>
            <pc:sldMk cId="1022101507" sldId="373"/>
            <ac:spMk id="16" creationId="{05A3BC92-5D94-6A4B-B7A0-098366A102D2}"/>
          </ac:spMkLst>
        </pc:spChg>
        <pc:spChg chg="add del">
          <ac:chgData name="Lyndsey Burke" userId="eda88094-4037-4cc1-b03d-4fb7f1cff3f9" providerId="ADAL" clId="{464A8AC8-9972-7A45-BE50-8A4140D97E3C}" dt="2018-11-14T14:06:03.175" v="927"/>
          <ac:spMkLst>
            <pc:docMk/>
            <pc:sldMk cId="1022101507" sldId="373"/>
            <ac:spMk id="17" creationId="{CDB2AD28-1B5F-6444-909B-336DEBD35AFA}"/>
          </ac:spMkLst>
        </pc:spChg>
        <pc:spChg chg="mod">
          <ac:chgData name="Lyndsey Burke" userId="eda88094-4037-4cc1-b03d-4fb7f1cff3f9" providerId="ADAL" clId="{464A8AC8-9972-7A45-BE50-8A4140D97E3C}" dt="2018-11-14T14:05:31.757" v="923" actId="20577"/>
          <ac:spMkLst>
            <pc:docMk/>
            <pc:sldMk cId="1022101507" sldId="373"/>
            <ac:spMk id="19" creationId="{5252A847-DE45-4FA3-A1F8-EEBEB845FF8E}"/>
          </ac:spMkLst>
        </pc:spChg>
        <pc:spChg chg="add mod">
          <ac:chgData name="Lyndsey Burke" userId="eda88094-4037-4cc1-b03d-4fb7f1cff3f9" providerId="ADAL" clId="{464A8AC8-9972-7A45-BE50-8A4140D97E3C}" dt="2018-11-14T14:07:16.693" v="967" actId="1037"/>
          <ac:spMkLst>
            <pc:docMk/>
            <pc:sldMk cId="1022101507" sldId="373"/>
            <ac:spMk id="20" creationId="{6F343558-5592-4D42-A228-05CAE1B2FE06}"/>
          </ac:spMkLst>
        </pc:spChg>
        <pc:spChg chg="add mod">
          <ac:chgData name="Lyndsey Burke" userId="eda88094-4037-4cc1-b03d-4fb7f1cff3f9" providerId="ADAL" clId="{464A8AC8-9972-7A45-BE50-8A4140D97E3C}" dt="2018-11-14T14:07:16.693" v="967" actId="1037"/>
          <ac:spMkLst>
            <pc:docMk/>
            <pc:sldMk cId="1022101507" sldId="373"/>
            <ac:spMk id="23" creationId="{6374127B-A045-D549-920F-4FB016E582CF}"/>
          </ac:spMkLst>
        </pc:spChg>
        <pc:spChg chg="add mod">
          <ac:chgData name="Lyndsey Burke" userId="eda88094-4037-4cc1-b03d-4fb7f1cff3f9" providerId="ADAL" clId="{464A8AC8-9972-7A45-BE50-8A4140D97E3C}" dt="2018-11-14T14:07:16.693" v="967" actId="1037"/>
          <ac:spMkLst>
            <pc:docMk/>
            <pc:sldMk cId="1022101507" sldId="373"/>
            <ac:spMk id="24" creationId="{03D502BE-C2CF-0747-8CF7-68779C1F2DED}"/>
          </ac:spMkLst>
        </pc:spChg>
        <pc:spChg chg="add mod">
          <ac:chgData name="Lyndsey Burke" userId="eda88094-4037-4cc1-b03d-4fb7f1cff3f9" providerId="ADAL" clId="{464A8AC8-9972-7A45-BE50-8A4140D97E3C}" dt="2018-11-14T14:07:16.693" v="967" actId="1037"/>
          <ac:spMkLst>
            <pc:docMk/>
            <pc:sldMk cId="1022101507" sldId="373"/>
            <ac:spMk id="26" creationId="{F355CA0E-CD85-0944-B3C2-BD4773966E63}"/>
          </ac:spMkLst>
        </pc:spChg>
        <pc:spChg chg="add mod">
          <ac:chgData name="Lyndsey Burke" userId="eda88094-4037-4cc1-b03d-4fb7f1cff3f9" providerId="ADAL" clId="{464A8AC8-9972-7A45-BE50-8A4140D97E3C}" dt="2018-11-14T14:07:16.693" v="967" actId="1037"/>
          <ac:spMkLst>
            <pc:docMk/>
            <pc:sldMk cId="1022101507" sldId="373"/>
            <ac:spMk id="27" creationId="{A7B69A04-EF07-E144-8093-10FBCD1FF1B1}"/>
          </ac:spMkLst>
        </pc:spChg>
        <pc:spChg chg="add del">
          <ac:chgData name="Lyndsey Burke" userId="eda88094-4037-4cc1-b03d-4fb7f1cff3f9" providerId="ADAL" clId="{464A8AC8-9972-7A45-BE50-8A4140D97E3C}" dt="2018-11-14T14:06:17.615" v="931" actId="478"/>
          <ac:spMkLst>
            <pc:docMk/>
            <pc:sldMk cId="1022101507" sldId="373"/>
            <ac:spMk id="28" creationId="{DFCAFC71-E36C-C449-A613-2987C7583273}"/>
          </ac:spMkLst>
        </pc:spChg>
        <pc:spChg chg="add del">
          <ac:chgData name="Lyndsey Burke" userId="eda88094-4037-4cc1-b03d-4fb7f1cff3f9" providerId="ADAL" clId="{464A8AC8-9972-7A45-BE50-8A4140D97E3C}" dt="2018-11-14T14:06:11.913" v="929" actId="478"/>
          <ac:spMkLst>
            <pc:docMk/>
            <pc:sldMk cId="1022101507" sldId="373"/>
            <ac:spMk id="29" creationId="{96E3A702-27D4-7248-86E0-8A733D7B4C40}"/>
          </ac:spMkLst>
        </pc:spChg>
        <pc:graphicFrameChg chg="add del">
          <ac:chgData name="Lyndsey Burke" userId="eda88094-4037-4cc1-b03d-4fb7f1cff3f9" providerId="ADAL" clId="{464A8AC8-9972-7A45-BE50-8A4140D97E3C}" dt="2018-11-14T14:06:03.175" v="927"/>
          <ac:graphicFrameMkLst>
            <pc:docMk/>
            <pc:sldMk cId="1022101507" sldId="373"/>
            <ac:graphicFrameMk id="9" creationId="{A179DB0D-985B-4644-8A76-1D6666EC63EA}"/>
          </ac:graphicFrameMkLst>
        </pc:graphicFrameChg>
        <pc:graphicFrameChg chg="add del">
          <ac:chgData name="Lyndsey Burke" userId="eda88094-4037-4cc1-b03d-4fb7f1cff3f9" providerId="ADAL" clId="{464A8AC8-9972-7A45-BE50-8A4140D97E3C}" dt="2018-11-14T14:06:03.175" v="927"/>
          <ac:graphicFrameMkLst>
            <pc:docMk/>
            <pc:sldMk cId="1022101507" sldId="373"/>
            <ac:graphicFrameMk id="10" creationId="{19763AA2-F4C7-D048-9715-02254186BDE6}"/>
          </ac:graphicFrameMkLst>
        </pc:graphicFrameChg>
        <pc:graphicFrameChg chg="add del">
          <ac:chgData name="Lyndsey Burke" userId="eda88094-4037-4cc1-b03d-4fb7f1cff3f9" providerId="ADAL" clId="{464A8AC8-9972-7A45-BE50-8A4140D97E3C}" dt="2018-11-14T14:06:03.175" v="927"/>
          <ac:graphicFrameMkLst>
            <pc:docMk/>
            <pc:sldMk cId="1022101507" sldId="373"/>
            <ac:graphicFrameMk id="13" creationId="{2509B3A0-18BC-E949-BA2C-FD2A7B1152AB}"/>
          </ac:graphicFrameMkLst>
        </pc:graphicFrameChg>
        <pc:graphicFrameChg chg="add mod modGraphic">
          <ac:chgData name="Lyndsey Burke" userId="eda88094-4037-4cc1-b03d-4fb7f1cff3f9" providerId="ADAL" clId="{464A8AC8-9972-7A45-BE50-8A4140D97E3C}" dt="2018-11-14T14:07:16.693" v="967" actId="1037"/>
          <ac:graphicFrameMkLst>
            <pc:docMk/>
            <pc:sldMk cId="1022101507" sldId="373"/>
            <ac:graphicFrameMk id="21" creationId="{096E9684-EDD9-9948-9209-3A20496A3BA5}"/>
          </ac:graphicFrameMkLst>
        </pc:graphicFrameChg>
        <pc:graphicFrameChg chg="add mod">
          <ac:chgData name="Lyndsey Burke" userId="eda88094-4037-4cc1-b03d-4fb7f1cff3f9" providerId="ADAL" clId="{464A8AC8-9972-7A45-BE50-8A4140D97E3C}" dt="2018-11-14T14:07:16.693" v="967" actId="1037"/>
          <ac:graphicFrameMkLst>
            <pc:docMk/>
            <pc:sldMk cId="1022101507" sldId="373"/>
            <ac:graphicFrameMk id="22" creationId="{88D7D324-FBBD-4745-BEE7-15B9489313AD}"/>
          </ac:graphicFrameMkLst>
        </pc:graphicFrameChg>
        <pc:graphicFrameChg chg="add mod">
          <ac:chgData name="Lyndsey Burke" userId="eda88094-4037-4cc1-b03d-4fb7f1cff3f9" providerId="ADAL" clId="{464A8AC8-9972-7A45-BE50-8A4140D97E3C}" dt="2018-11-14T14:07:16.693" v="967" actId="1037"/>
          <ac:graphicFrameMkLst>
            <pc:docMk/>
            <pc:sldMk cId="1022101507" sldId="373"/>
            <ac:graphicFrameMk id="25" creationId="{35DE83B5-31C4-9E45-91FE-10BF3AD8D481}"/>
          </ac:graphicFrameMkLst>
        </pc:graphicFrameChg>
      </pc:sldChg>
      <pc:sldChg chg="addSp delSp modSp add">
        <pc:chgData name="Lyndsey Burke" userId="eda88094-4037-4cc1-b03d-4fb7f1cff3f9" providerId="ADAL" clId="{464A8AC8-9972-7A45-BE50-8A4140D97E3C}" dt="2018-11-14T14:11:59.395" v="1293" actId="1036"/>
        <pc:sldMkLst>
          <pc:docMk/>
          <pc:sldMk cId="1571969302" sldId="375"/>
        </pc:sldMkLst>
        <pc:spChg chg="add mod">
          <ac:chgData name="Lyndsey Burke" userId="eda88094-4037-4cc1-b03d-4fb7f1cff3f9" providerId="ADAL" clId="{464A8AC8-9972-7A45-BE50-8A4140D97E3C}" dt="2018-11-14T14:09:14.282" v="979" actId="208"/>
          <ac:spMkLst>
            <pc:docMk/>
            <pc:sldMk cId="1571969302" sldId="375"/>
            <ac:spMk id="14" creationId="{B1C2E94C-1BCA-0F47-8DF9-EC02F45514B0}"/>
          </ac:spMkLst>
        </pc:spChg>
        <pc:spChg chg="add del">
          <ac:chgData name="Lyndsey Burke" userId="eda88094-4037-4cc1-b03d-4fb7f1cff3f9" providerId="ADAL" clId="{464A8AC8-9972-7A45-BE50-8A4140D97E3C}" dt="2018-11-14T14:09:41.715" v="981"/>
          <ac:spMkLst>
            <pc:docMk/>
            <pc:sldMk cId="1571969302" sldId="375"/>
            <ac:spMk id="15" creationId="{5A3272DE-08FD-334A-907A-AF5B7CBBDDDE}"/>
          </ac:spMkLst>
        </pc:spChg>
        <pc:spChg chg="add mod">
          <ac:chgData name="Lyndsey Burke" userId="eda88094-4037-4cc1-b03d-4fb7f1cff3f9" providerId="ADAL" clId="{464A8AC8-9972-7A45-BE50-8A4140D97E3C}" dt="2018-11-14T14:10:24.889" v="1065" actId="1037"/>
          <ac:spMkLst>
            <pc:docMk/>
            <pc:sldMk cId="1571969302" sldId="375"/>
            <ac:spMk id="16" creationId="{E99F04C4-CC11-2A40-A601-B5F99EDDD7F5}"/>
          </ac:spMkLst>
        </pc:spChg>
        <pc:spChg chg="add mod">
          <ac:chgData name="Lyndsey Burke" userId="eda88094-4037-4cc1-b03d-4fb7f1cff3f9" providerId="ADAL" clId="{464A8AC8-9972-7A45-BE50-8A4140D97E3C}" dt="2018-11-14T14:11:18.700" v="1129" actId="1035"/>
          <ac:spMkLst>
            <pc:docMk/>
            <pc:sldMk cId="1571969302" sldId="375"/>
            <ac:spMk id="17" creationId="{ADC71F15-03CD-9944-A8B1-8B6E1CBE481B}"/>
          </ac:spMkLst>
        </pc:spChg>
        <pc:spChg chg="mod">
          <ac:chgData name="Lyndsey Burke" userId="eda88094-4037-4cc1-b03d-4fb7f1cff3f9" providerId="ADAL" clId="{464A8AC8-9972-7A45-BE50-8A4140D97E3C}" dt="2018-11-14T14:09:08.642" v="978" actId="208"/>
          <ac:spMkLst>
            <pc:docMk/>
            <pc:sldMk cId="1571969302" sldId="375"/>
            <ac:spMk id="19" creationId="{5252A847-DE45-4FA3-A1F8-EEBEB845FF8E}"/>
          </ac:spMkLst>
        </pc:spChg>
        <pc:spChg chg="add mod">
          <ac:chgData name="Lyndsey Burke" userId="eda88094-4037-4cc1-b03d-4fb7f1cff3f9" providerId="ADAL" clId="{464A8AC8-9972-7A45-BE50-8A4140D97E3C}" dt="2018-11-14T14:11:37.371" v="1207" actId="1036"/>
          <ac:spMkLst>
            <pc:docMk/>
            <pc:sldMk cId="1571969302" sldId="375"/>
            <ac:spMk id="28" creationId="{819B842B-EE0A-7D45-A8B4-F2D870F1E55E}"/>
          </ac:spMkLst>
        </pc:spChg>
        <pc:spChg chg="add mod">
          <ac:chgData name="Lyndsey Burke" userId="eda88094-4037-4cc1-b03d-4fb7f1cff3f9" providerId="ADAL" clId="{464A8AC8-9972-7A45-BE50-8A4140D97E3C}" dt="2018-11-14T14:11:59.395" v="1293" actId="1036"/>
          <ac:spMkLst>
            <pc:docMk/>
            <pc:sldMk cId="1571969302" sldId="375"/>
            <ac:spMk id="29" creationId="{41E0E3A9-7BF7-DB43-824D-C0872D94A2FE}"/>
          </ac:spMkLst>
        </pc:spChg>
      </pc:sldChg>
      <pc:sldChg chg="addSp delSp modSp add">
        <pc:chgData name="Lyndsey Burke" userId="eda88094-4037-4cc1-b03d-4fb7f1cff3f9" providerId="ADAL" clId="{464A8AC8-9972-7A45-BE50-8A4140D97E3C}" dt="2018-11-14T14:14:03.660" v="1556" actId="1036"/>
        <pc:sldMkLst>
          <pc:docMk/>
          <pc:sldMk cId="3630747250" sldId="376"/>
        </pc:sldMkLst>
        <pc:spChg chg="mod">
          <ac:chgData name="Lyndsey Burke" userId="eda88094-4037-4cc1-b03d-4fb7f1cff3f9" providerId="ADAL" clId="{464A8AC8-9972-7A45-BE50-8A4140D97E3C}" dt="2018-11-14T14:12:45.673" v="1300" actId="404"/>
          <ac:spMkLst>
            <pc:docMk/>
            <pc:sldMk cId="3630747250" sldId="376"/>
            <ac:spMk id="19" creationId="{5252A847-DE45-4FA3-A1F8-EEBEB845FF8E}"/>
          </ac:spMkLst>
        </pc:spChg>
        <pc:spChg chg="add del">
          <ac:chgData name="Lyndsey Burke" userId="eda88094-4037-4cc1-b03d-4fb7f1cff3f9" providerId="ADAL" clId="{464A8AC8-9972-7A45-BE50-8A4140D97E3C}" dt="2018-11-14T14:12:28.538" v="1296"/>
          <ac:spMkLst>
            <pc:docMk/>
            <pc:sldMk cId="3630747250" sldId="376"/>
            <ac:spMk id="30" creationId="{0906B0C6-45F2-AA42-B940-D4FA637B05A2}"/>
          </ac:spMkLst>
        </pc:spChg>
        <pc:spChg chg="add mod">
          <ac:chgData name="Lyndsey Burke" userId="eda88094-4037-4cc1-b03d-4fb7f1cff3f9" providerId="ADAL" clId="{464A8AC8-9972-7A45-BE50-8A4140D97E3C}" dt="2018-11-14T14:13:10.757" v="1338" actId="1037"/>
          <ac:spMkLst>
            <pc:docMk/>
            <pc:sldMk cId="3630747250" sldId="376"/>
            <ac:spMk id="31" creationId="{0D310FA1-451C-2641-A959-76AD832C4123}"/>
          </ac:spMkLst>
        </pc:spChg>
        <pc:spChg chg="add mod">
          <ac:chgData name="Lyndsey Burke" userId="eda88094-4037-4cc1-b03d-4fb7f1cff3f9" providerId="ADAL" clId="{464A8AC8-9972-7A45-BE50-8A4140D97E3C}" dt="2018-11-14T14:13:43.631" v="1461" actId="1035"/>
          <ac:spMkLst>
            <pc:docMk/>
            <pc:sldMk cId="3630747250" sldId="376"/>
            <ac:spMk id="32" creationId="{9E16132A-F82D-2342-B3E4-12A0B6623D12}"/>
          </ac:spMkLst>
        </pc:spChg>
        <pc:spChg chg="add mod">
          <ac:chgData name="Lyndsey Burke" userId="eda88094-4037-4cc1-b03d-4fb7f1cff3f9" providerId="ADAL" clId="{464A8AC8-9972-7A45-BE50-8A4140D97E3C}" dt="2018-11-14T14:14:03.660" v="1556" actId="1036"/>
          <ac:spMkLst>
            <pc:docMk/>
            <pc:sldMk cId="3630747250" sldId="376"/>
            <ac:spMk id="33" creationId="{F2873E04-62BC-6D4A-9346-232C9F7D49CD}"/>
          </ac:spMkLst>
        </pc:spChg>
      </pc:sldChg>
      <pc:sldChg chg="modSp add">
        <pc:chgData name="Lyndsey Burke" userId="eda88094-4037-4cc1-b03d-4fb7f1cff3f9" providerId="ADAL" clId="{464A8AC8-9972-7A45-BE50-8A4140D97E3C}" dt="2018-11-14T14:25:56.505" v="1687" actId="207"/>
        <pc:sldMkLst>
          <pc:docMk/>
          <pc:sldMk cId="2264347994" sldId="377"/>
        </pc:sldMkLst>
        <pc:spChg chg="mod">
          <ac:chgData name="Lyndsey Burke" userId="eda88094-4037-4cc1-b03d-4fb7f1cff3f9" providerId="ADAL" clId="{464A8AC8-9972-7A45-BE50-8A4140D97E3C}" dt="2018-11-14T14:25:56.505" v="1687" actId="207"/>
          <ac:spMkLst>
            <pc:docMk/>
            <pc:sldMk cId="2264347994" sldId="377"/>
            <ac:spMk id="19" creationId="{5252A847-DE45-4FA3-A1F8-EEBEB845FF8E}"/>
          </ac:spMkLst>
        </pc:spChg>
      </pc:sldChg>
      <pc:sldChg chg="addSp modSp add">
        <pc:chgData name="Lyndsey Burke" userId="eda88094-4037-4cc1-b03d-4fb7f1cff3f9" providerId="ADAL" clId="{464A8AC8-9972-7A45-BE50-8A4140D97E3C}" dt="2018-11-14T14:27:59.841" v="1698" actId="1582"/>
        <pc:sldMkLst>
          <pc:docMk/>
          <pc:sldMk cId="773964455" sldId="378"/>
        </pc:sldMkLst>
        <pc:spChg chg="mod">
          <ac:chgData name="Lyndsey Burke" userId="eda88094-4037-4cc1-b03d-4fb7f1cff3f9" providerId="ADAL" clId="{464A8AC8-9972-7A45-BE50-8A4140D97E3C}" dt="2018-11-14T14:26:23.454" v="1691" actId="207"/>
          <ac:spMkLst>
            <pc:docMk/>
            <pc:sldMk cId="773964455" sldId="378"/>
            <ac:spMk id="19" creationId="{5252A847-DE45-4FA3-A1F8-EEBEB845FF8E}"/>
          </ac:spMkLst>
        </pc:spChg>
        <pc:spChg chg="add mod">
          <ac:chgData name="Lyndsey Burke" userId="eda88094-4037-4cc1-b03d-4fb7f1cff3f9" providerId="ADAL" clId="{464A8AC8-9972-7A45-BE50-8A4140D97E3C}" dt="2018-11-14T14:27:59.841" v="1698" actId="1582"/>
          <ac:spMkLst>
            <pc:docMk/>
            <pc:sldMk cId="773964455" sldId="378"/>
            <ac:spMk id="24" creationId="{1847AA88-E312-0645-86C9-35F7571B45DE}"/>
          </ac:spMkLst>
        </pc:spChg>
      </pc:sldChg>
      <pc:sldChg chg="add">
        <pc:chgData name="Lyndsey Burke" userId="eda88094-4037-4cc1-b03d-4fb7f1cff3f9" providerId="ADAL" clId="{464A8AC8-9972-7A45-BE50-8A4140D97E3C}" dt="2018-11-14T14:40:56.294" v="1987"/>
        <pc:sldMkLst>
          <pc:docMk/>
          <pc:sldMk cId="3619748198" sldId="380"/>
        </pc:sldMkLst>
      </pc:sldChg>
      <pc:sldChg chg="modSp add">
        <pc:chgData name="Lyndsey Burke" userId="eda88094-4037-4cc1-b03d-4fb7f1cff3f9" providerId="ADAL" clId="{464A8AC8-9972-7A45-BE50-8A4140D97E3C}" dt="2018-11-14T14:42:41.074" v="2017" actId="207"/>
        <pc:sldMkLst>
          <pc:docMk/>
          <pc:sldMk cId="104458303" sldId="381"/>
        </pc:sldMkLst>
        <pc:spChg chg="mod">
          <ac:chgData name="Lyndsey Burke" userId="eda88094-4037-4cc1-b03d-4fb7f1cff3f9" providerId="ADAL" clId="{464A8AC8-9972-7A45-BE50-8A4140D97E3C}" dt="2018-11-14T14:42:41.074" v="2017" actId="207"/>
          <ac:spMkLst>
            <pc:docMk/>
            <pc:sldMk cId="104458303" sldId="381"/>
            <ac:spMk id="19" creationId="{5252A847-DE45-4FA3-A1F8-EEBEB845FF8E}"/>
          </ac:spMkLst>
        </pc:sp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modSp">
        <pc:chgData name="Theresa Hodgson" userId="213b339f-9e68-4d61-b6e1-9aa385d3ff46" providerId="ADAL" clId="{CEDF6EAB-48B3-4E8B-B988-15571ECC3495}" dt="2018-11-12T09:51:17.756" v="1664" actId="6549"/>
        <pc:sldMkLst>
          <pc:docMk/>
          <pc:sldMk cId="3855900595" sldId="301"/>
        </pc:sldMkLst>
        <pc:spChg chg="mod">
          <ac:chgData name="Theresa Hodgson" userId="213b339f-9e68-4d61-b6e1-9aa385d3ff46" providerId="ADAL" clId="{CEDF6EAB-48B3-4E8B-B988-15571ECC3495}" dt="2018-11-09T10:46:36.125" v="73" actId="313"/>
          <ac:spMkLst>
            <pc:docMk/>
            <pc:sldMk cId="3855900595" sldId="301"/>
            <ac:spMk id="17" creationId="{0F18B4CD-798D-4EA5-92CF-7A4BB6DD9812}"/>
          </ac:spMkLst>
        </pc:spChg>
        <pc:spChg chg="mod">
          <ac:chgData name="Theresa Hodgson" userId="213b339f-9e68-4d61-b6e1-9aa385d3ff46" providerId="ADAL" clId="{CEDF6EAB-48B3-4E8B-B988-15571ECC3495}" dt="2018-11-12T09:51:17.756" v="1664" actId="6549"/>
          <ac:spMkLst>
            <pc:docMk/>
            <pc:sldMk cId="3855900595" sldId="301"/>
            <ac:spMk id="19" creationId="{5252A847-DE45-4FA3-A1F8-EEBEB845FF8E}"/>
          </ac:spMkLst>
        </pc:spChg>
      </pc:sldChg>
      <pc:sldChg chg="addSp delSp modSp">
        <pc:chgData name="Theresa Hodgson" userId="213b339f-9e68-4d61-b6e1-9aa385d3ff46" providerId="ADAL" clId="{CEDF6EAB-48B3-4E8B-B988-15571ECC3495}" dt="2018-11-12T09:50:49.527" v="1641" actId="478"/>
        <pc:sldMkLst>
          <pc:docMk/>
          <pc:sldMk cId="636014570" sldId="314"/>
        </pc:sldMkLst>
        <pc:spChg chg="mod">
          <ac:chgData name="Theresa Hodgson" userId="213b339f-9e68-4d61-b6e1-9aa385d3ff46" providerId="ADAL" clId="{CEDF6EAB-48B3-4E8B-B988-15571ECC3495}" dt="2018-11-09T10:46:37.792" v="76" actId="313"/>
          <ac:spMkLst>
            <pc:docMk/>
            <pc:sldMk cId="636014570" sldId="314"/>
            <ac:spMk id="7" creationId="{84B107DC-B90C-4A45-B422-BA8DE29C2552}"/>
          </ac:spMkLst>
        </pc:spChg>
        <pc:spChg chg="mod">
          <ac:chgData name="Theresa Hodgson" userId="213b339f-9e68-4d61-b6e1-9aa385d3ff46" providerId="ADAL" clId="{CEDF6EAB-48B3-4E8B-B988-15571ECC3495}" dt="2018-11-12T09:50:39.690" v="1637" actId="20577"/>
          <ac:spMkLst>
            <pc:docMk/>
            <pc:sldMk cId="636014570" sldId="314"/>
            <ac:spMk id="19" creationId="{5252A847-DE45-4FA3-A1F8-EEBEB845FF8E}"/>
          </ac:spMkLst>
        </pc:spChg>
        <pc:grpChg chg="add del mod">
          <ac:chgData name="Theresa Hodgson" userId="213b339f-9e68-4d61-b6e1-9aa385d3ff46" providerId="ADAL" clId="{CEDF6EAB-48B3-4E8B-B988-15571ECC3495}" dt="2018-11-12T09:50:49.527" v="1641" actId="478"/>
          <ac:grpSpMkLst>
            <pc:docMk/>
            <pc:sldMk cId="636014570" sldId="314"/>
            <ac:grpSpMk id="12" creationId="{FE902FB6-3A47-41D6-B303-DE3D611642DB}"/>
          </ac:grpSpMkLst>
        </pc:grpChg>
        <pc:graphicFrameChg chg="add del mod">
          <ac:chgData name="Theresa Hodgson" userId="213b339f-9e68-4d61-b6e1-9aa385d3ff46" providerId="ADAL" clId="{CEDF6EAB-48B3-4E8B-B988-15571ECC3495}" dt="2018-11-09T14:38:09.757" v="913"/>
          <ac:graphicFrameMkLst>
            <pc:docMk/>
            <pc:sldMk cId="636014570" sldId="314"/>
            <ac:graphicFrameMk id="6" creationId="{6F19B433-92C4-48A6-B9B0-3CC44A873528}"/>
          </ac:graphicFrameMkLst>
        </pc:graphicFrameChg>
        <pc:graphicFrameChg chg="add del mod">
          <ac:chgData name="Theresa Hodgson" userId="213b339f-9e68-4d61-b6e1-9aa385d3ff46" providerId="ADAL" clId="{CEDF6EAB-48B3-4E8B-B988-15571ECC3495}" dt="2018-11-09T14:38:09.757" v="913"/>
          <ac:graphicFrameMkLst>
            <pc:docMk/>
            <pc:sldMk cId="636014570" sldId="314"/>
            <ac:graphicFrameMk id="9" creationId="{564D615C-C94A-4BD8-AC1A-76FD8009FC18}"/>
          </ac:graphicFrameMkLst>
        </pc:graphicFrameChg>
        <pc:graphicFrameChg chg="add del mod modGraphic">
          <ac:chgData name="Theresa Hodgson" userId="213b339f-9e68-4d61-b6e1-9aa385d3ff46" providerId="ADAL" clId="{CEDF6EAB-48B3-4E8B-B988-15571ECC3495}" dt="2018-11-09T15:11:19.253" v="1209" actId="478"/>
          <ac:graphicFrameMkLst>
            <pc:docMk/>
            <pc:sldMk cId="636014570" sldId="314"/>
            <ac:graphicFrameMk id="10" creationId="{9F100268-57A1-41E4-9633-0AA5D9BED606}"/>
          </ac:graphicFrameMkLst>
        </pc:graphicFrameChg>
        <pc:graphicFrameChg chg="add del mod modGraphic">
          <ac:chgData name="Theresa Hodgson" userId="213b339f-9e68-4d61-b6e1-9aa385d3ff46" providerId="ADAL" clId="{CEDF6EAB-48B3-4E8B-B988-15571ECC3495}" dt="2018-11-12T09:50:47.522" v="1640" actId="478"/>
          <ac:graphicFrameMkLst>
            <pc:docMk/>
            <pc:sldMk cId="636014570" sldId="314"/>
            <ac:graphicFrameMk id="11" creationId="{28C302ED-874F-4694-B213-996C1949D707}"/>
          </ac:graphicFrameMkLst>
        </pc:graphicFrameChg>
        <pc:graphicFrameChg chg="add del mod modGraphic">
          <ac:chgData name="Theresa Hodgson" userId="213b339f-9e68-4d61-b6e1-9aa385d3ff46" providerId="ADAL" clId="{CEDF6EAB-48B3-4E8B-B988-15571ECC3495}" dt="2018-11-12T09:50:45.381" v="1639" actId="478"/>
          <ac:graphicFrameMkLst>
            <pc:docMk/>
            <pc:sldMk cId="636014570" sldId="314"/>
            <ac:graphicFrameMk id="17" creationId="{54B0CF32-C419-4047-8B48-814048F1CC35}"/>
          </ac:graphicFrameMkLst>
        </pc:graphicFrame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docChg>
  </pc:docChgLst>
  <pc:docChgLst>
    <pc:chgData name="Ashleigh Sobol" userId="8430f2a2-602f-4dde-a79b-412efd9dd8bf" providerId="ADAL" clId="{314E36DF-02F4-4957-B175-8AD4C9F6E04E}"/>
  </pc:docChgLst>
  <pc:docChgLst>
    <pc:chgData name="Davina Szilvasy" userId="59fb472d-eed4-4f11-9686-c2c8db02a2cd" providerId="ADAL" clId="{04EA0BFB-7B8F-495E-8D82-20231DD88D74}"/>
    <pc:docChg chg="undo custSel addSld delSld modSld">
      <pc:chgData name="Davina Szilvasy" userId="59fb472d-eed4-4f11-9686-c2c8db02a2cd" providerId="ADAL" clId="{04EA0BFB-7B8F-495E-8D82-20231DD88D74}" dt="2018-11-16T11:18:23.155" v="69" actId="20577"/>
      <pc:docMkLst>
        <pc:docMk/>
      </pc:docMkLst>
      <pc:sldChg chg="modSp">
        <pc:chgData name="Davina Szilvasy" userId="59fb472d-eed4-4f11-9686-c2c8db02a2cd" providerId="ADAL" clId="{04EA0BFB-7B8F-495E-8D82-20231DD88D74}" dt="2018-11-16T11:18:23.155" v="69" actId="20577"/>
        <pc:sldMkLst>
          <pc:docMk/>
          <pc:sldMk cId="2637481266" sldId="256"/>
        </pc:sldMkLst>
        <pc:spChg chg="mod">
          <ac:chgData name="Davina Szilvasy" userId="59fb472d-eed4-4f11-9686-c2c8db02a2cd" providerId="ADAL" clId="{04EA0BFB-7B8F-495E-8D82-20231DD88D74}" dt="2018-11-16T11:18:23.155" v="69" actId="20577"/>
          <ac:spMkLst>
            <pc:docMk/>
            <pc:sldMk cId="2637481266" sldId="256"/>
            <ac:spMk id="19" creationId="{5252A847-DE45-4FA3-A1F8-EEBEB845FF8E}"/>
          </ac:spMkLst>
        </pc:spChg>
      </pc:sldChg>
      <pc:sldChg chg="modSp">
        <pc:chgData name="Davina Szilvasy" userId="59fb472d-eed4-4f11-9686-c2c8db02a2cd" providerId="ADAL" clId="{04EA0BFB-7B8F-495E-8D82-20231DD88D74}" dt="2018-11-16T11:17:02.661" v="68" actId="1036"/>
        <pc:sldMkLst>
          <pc:docMk/>
          <pc:sldMk cId="636014570" sldId="314"/>
        </pc:sldMkLst>
        <pc:spChg chg="mod">
          <ac:chgData name="Davina Szilvasy" userId="59fb472d-eed4-4f11-9686-c2c8db02a2cd" providerId="ADAL" clId="{04EA0BFB-7B8F-495E-8D82-20231DD88D74}" dt="2018-11-16T11:17:02.661" v="68" actId="1036"/>
          <ac:spMkLst>
            <pc:docMk/>
            <pc:sldMk cId="636014570" sldId="314"/>
            <ac:spMk id="10" creationId="{6F519F3C-FF0F-C948-970C-F3CEC8E38834}"/>
          </ac:spMkLst>
        </pc:spChg>
        <pc:spChg chg="mod">
          <ac:chgData name="Davina Szilvasy" userId="59fb472d-eed4-4f11-9686-c2c8db02a2cd" providerId="ADAL" clId="{04EA0BFB-7B8F-495E-8D82-20231DD88D74}" dt="2018-11-16T11:17:02.661" v="68" actId="1036"/>
          <ac:spMkLst>
            <pc:docMk/>
            <pc:sldMk cId="636014570" sldId="314"/>
            <ac:spMk id="11" creationId="{B721B35C-CB1B-CF49-A566-D29C6A7C4A35}"/>
          </ac:spMkLst>
        </pc:spChg>
        <pc:spChg chg="mod">
          <ac:chgData name="Davina Szilvasy" userId="59fb472d-eed4-4f11-9686-c2c8db02a2cd" providerId="ADAL" clId="{04EA0BFB-7B8F-495E-8D82-20231DD88D74}" dt="2018-11-16T11:17:02.661" v="68" actId="1036"/>
          <ac:spMkLst>
            <pc:docMk/>
            <pc:sldMk cId="636014570" sldId="314"/>
            <ac:spMk id="12" creationId="{F6C73936-096D-B445-A639-B259F697BE76}"/>
          </ac:spMkLst>
        </pc:spChg>
        <pc:spChg chg="mod">
          <ac:chgData name="Davina Szilvasy" userId="59fb472d-eed4-4f11-9686-c2c8db02a2cd" providerId="ADAL" clId="{04EA0BFB-7B8F-495E-8D82-20231DD88D74}" dt="2018-11-16T11:17:02.661" v="68" actId="1036"/>
          <ac:spMkLst>
            <pc:docMk/>
            <pc:sldMk cId="636014570" sldId="314"/>
            <ac:spMk id="13" creationId="{93F84C52-AC4B-F949-92AE-FB0C45C95F3A}"/>
          </ac:spMkLst>
        </pc:spChg>
        <pc:spChg chg="mod">
          <ac:chgData name="Davina Szilvasy" userId="59fb472d-eed4-4f11-9686-c2c8db02a2cd" providerId="ADAL" clId="{04EA0BFB-7B8F-495E-8D82-20231DD88D74}" dt="2018-11-16T11:17:02.661" v="68" actId="1036"/>
          <ac:spMkLst>
            <pc:docMk/>
            <pc:sldMk cId="636014570" sldId="314"/>
            <ac:spMk id="14" creationId="{828CAA9B-317C-694F-B9DA-87376AA8881C}"/>
          </ac:spMkLst>
        </pc:spChg>
        <pc:spChg chg="mod">
          <ac:chgData name="Davina Szilvasy" userId="59fb472d-eed4-4f11-9686-c2c8db02a2cd" providerId="ADAL" clId="{04EA0BFB-7B8F-495E-8D82-20231DD88D74}" dt="2018-11-16T11:17:02.661" v="68" actId="1036"/>
          <ac:spMkLst>
            <pc:docMk/>
            <pc:sldMk cId="636014570" sldId="314"/>
            <ac:spMk id="15" creationId="{8A181F0C-31ED-2147-B059-747447996BC0}"/>
          </ac:spMkLst>
        </pc:spChg>
        <pc:spChg chg="mod">
          <ac:chgData name="Davina Szilvasy" userId="59fb472d-eed4-4f11-9686-c2c8db02a2cd" providerId="ADAL" clId="{04EA0BFB-7B8F-495E-8D82-20231DD88D74}" dt="2018-11-16T11:17:02.661" v="68" actId="1036"/>
          <ac:spMkLst>
            <pc:docMk/>
            <pc:sldMk cId="636014570" sldId="314"/>
            <ac:spMk id="16" creationId="{323DDCC2-8C0A-6D49-A186-6CE853280865}"/>
          </ac:spMkLst>
        </pc:spChg>
        <pc:spChg chg="mod">
          <ac:chgData name="Davina Szilvasy" userId="59fb472d-eed4-4f11-9686-c2c8db02a2cd" providerId="ADAL" clId="{04EA0BFB-7B8F-495E-8D82-20231DD88D74}" dt="2018-11-16T11:16:56.137" v="65" actId="403"/>
          <ac:spMkLst>
            <pc:docMk/>
            <pc:sldMk cId="636014570" sldId="314"/>
            <ac:spMk id="19" creationId="{5252A847-DE45-4FA3-A1F8-EEBEB845FF8E}"/>
          </ac:spMkLst>
        </pc:spChg>
        <pc:spChg chg="mod">
          <ac:chgData name="Davina Szilvasy" userId="59fb472d-eed4-4f11-9686-c2c8db02a2cd" providerId="ADAL" clId="{04EA0BFB-7B8F-495E-8D82-20231DD88D74}" dt="2018-11-16T11:17:02.661" v="68" actId="1036"/>
          <ac:spMkLst>
            <pc:docMk/>
            <pc:sldMk cId="636014570" sldId="314"/>
            <ac:spMk id="21" creationId="{9F59F600-E923-DE4A-8C8D-7EC06392F8EE}"/>
          </ac:spMkLst>
        </pc:spChg>
        <pc:spChg chg="mod">
          <ac:chgData name="Davina Szilvasy" userId="59fb472d-eed4-4f11-9686-c2c8db02a2cd" providerId="ADAL" clId="{04EA0BFB-7B8F-495E-8D82-20231DD88D74}" dt="2018-11-16T11:17:02.661" v="68" actId="1036"/>
          <ac:spMkLst>
            <pc:docMk/>
            <pc:sldMk cId="636014570" sldId="314"/>
            <ac:spMk id="22" creationId="{E05CB0C6-0724-4843-BC3C-807E6E86FACB}"/>
          </ac:spMkLst>
        </pc:spChg>
        <pc:spChg chg="mod">
          <ac:chgData name="Davina Szilvasy" userId="59fb472d-eed4-4f11-9686-c2c8db02a2cd" providerId="ADAL" clId="{04EA0BFB-7B8F-495E-8D82-20231DD88D74}" dt="2018-11-16T11:17:02.661" v="68" actId="1036"/>
          <ac:spMkLst>
            <pc:docMk/>
            <pc:sldMk cId="636014570" sldId="314"/>
            <ac:spMk id="23" creationId="{89425350-C2B7-F945-A462-024058803F09}"/>
          </ac:spMkLst>
        </pc:spChg>
        <pc:graphicFrameChg chg="mod">
          <ac:chgData name="Davina Szilvasy" userId="59fb472d-eed4-4f11-9686-c2c8db02a2cd" providerId="ADAL" clId="{04EA0BFB-7B8F-495E-8D82-20231DD88D74}" dt="2018-11-16T11:17:02.661" v="68" actId="1036"/>
          <ac:graphicFrameMkLst>
            <pc:docMk/>
            <pc:sldMk cId="636014570" sldId="314"/>
            <ac:graphicFrameMk id="6" creationId="{F6113702-967F-174E-AA6E-9F17744B7C39}"/>
          </ac:graphicFrameMkLst>
        </pc:graphicFrameChg>
        <pc:graphicFrameChg chg="mod">
          <ac:chgData name="Davina Szilvasy" userId="59fb472d-eed4-4f11-9686-c2c8db02a2cd" providerId="ADAL" clId="{04EA0BFB-7B8F-495E-8D82-20231DD88D74}" dt="2018-11-16T11:17:02.661" v="68" actId="1036"/>
          <ac:graphicFrameMkLst>
            <pc:docMk/>
            <pc:sldMk cId="636014570" sldId="314"/>
            <ac:graphicFrameMk id="9" creationId="{7A8349AA-5353-F54E-8122-ACD332F0C4A0}"/>
          </ac:graphicFrameMkLst>
        </pc:graphicFrameChg>
        <pc:graphicFrameChg chg="mod">
          <ac:chgData name="Davina Szilvasy" userId="59fb472d-eed4-4f11-9686-c2c8db02a2cd" providerId="ADAL" clId="{04EA0BFB-7B8F-495E-8D82-20231DD88D74}" dt="2018-11-16T11:17:02.661" v="68" actId="1036"/>
          <ac:graphicFrameMkLst>
            <pc:docMk/>
            <pc:sldMk cId="636014570" sldId="314"/>
            <ac:graphicFrameMk id="20" creationId="{45CDE970-BD2F-9946-BA32-03D10D5B7236}"/>
          </ac:graphicFrameMkLst>
        </pc:graphicFrameChg>
      </pc:sldChg>
      <pc:sldChg chg="modSp">
        <pc:chgData name="Davina Szilvasy" userId="59fb472d-eed4-4f11-9686-c2c8db02a2cd" providerId="ADAL" clId="{04EA0BFB-7B8F-495E-8D82-20231DD88D74}" dt="2018-11-16T11:12:28.681" v="47" actId="14100"/>
        <pc:sldMkLst>
          <pc:docMk/>
          <pc:sldMk cId="1071900124" sldId="355"/>
        </pc:sldMkLst>
        <pc:spChg chg="mod">
          <ac:chgData name="Davina Szilvasy" userId="59fb472d-eed4-4f11-9686-c2c8db02a2cd" providerId="ADAL" clId="{04EA0BFB-7B8F-495E-8D82-20231DD88D74}" dt="2018-11-16T11:12:28.681" v="47" actId="14100"/>
          <ac:spMkLst>
            <pc:docMk/>
            <pc:sldMk cId="1071900124" sldId="355"/>
            <ac:spMk id="42" creationId="{D4700A24-5647-3245-A8F8-FAA8EF4EF119}"/>
          </ac:spMkLst>
        </pc:spChg>
        <pc:spChg chg="mod">
          <ac:chgData name="Davina Szilvasy" userId="59fb472d-eed4-4f11-9686-c2c8db02a2cd" providerId="ADAL" clId="{04EA0BFB-7B8F-495E-8D82-20231DD88D74}" dt="2018-11-16T11:11:30.773" v="39" actId="1035"/>
          <ac:spMkLst>
            <pc:docMk/>
            <pc:sldMk cId="1071900124" sldId="355"/>
            <ac:spMk id="43" creationId="{B5375EE5-5F2E-9F45-B471-3CEEFDB3B684}"/>
          </ac:spMkLst>
        </pc:spChg>
        <pc:spChg chg="mod">
          <ac:chgData name="Davina Szilvasy" userId="59fb472d-eed4-4f11-9686-c2c8db02a2cd" providerId="ADAL" clId="{04EA0BFB-7B8F-495E-8D82-20231DD88D74}" dt="2018-11-16T11:12:03.955" v="45" actId="1037"/>
          <ac:spMkLst>
            <pc:docMk/>
            <pc:sldMk cId="1071900124" sldId="355"/>
            <ac:spMk id="44" creationId="{A0ABCDD3-E52D-BC49-9A53-1B6E4AEA706A}"/>
          </ac:spMkLst>
        </pc:spChg>
        <pc:spChg chg="mod">
          <ac:chgData name="Davina Szilvasy" userId="59fb472d-eed4-4f11-9686-c2c8db02a2cd" providerId="ADAL" clId="{04EA0BFB-7B8F-495E-8D82-20231DD88D74}" dt="2018-11-16T11:11:40.772" v="40" actId="14100"/>
          <ac:spMkLst>
            <pc:docMk/>
            <pc:sldMk cId="1071900124" sldId="355"/>
            <ac:spMk id="45" creationId="{DF34971F-7587-7244-AA4A-B82601EBFF0C}"/>
          </ac:spMkLst>
        </pc:spChg>
      </pc:sldChg>
      <pc:sldChg chg="addSp modSp">
        <pc:chgData name="Davina Szilvasy" userId="59fb472d-eed4-4f11-9686-c2c8db02a2cd" providerId="ADAL" clId="{04EA0BFB-7B8F-495E-8D82-20231DD88D74}" dt="2018-11-16T11:06:25.728" v="1" actId="1076"/>
        <pc:sldMkLst>
          <pc:docMk/>
          <pc:sldMk cId="1625485250" sldId="367"/>
        </pc:sldMkLst>
        <pc:spChg chg="add mod">
          <ac:chgData name="Davina Szilvasy" userId="59fb472d-eed4-4f11-9686-c2c8db02a2cd" providerId="ADAL" clId="{04EA0BFB-7B8F-495E-8D82-20231DD88D74}" dt="2018-11-16T11:06:25.728" v="1" actId="1076"/>
          <ac:spMkLst>
            <pc:docMk/>
            <pc:sldMk cId="1625485250" sldId="367"/>
            <ac:spMk id="17" creationId="{65DBFC35-BC2A-44DD-9FD8-24A20DEE27BF}"/>
          </ac:spMkLst>
        </pc:spChg>
      </pc:sldChg>
      <pc:sldChg chg="addSp delSp modSp">
        <pc:chgData name="Davina Szilvasy" userId="59fb472d-eed4-4f11-9686-c2c8db02a2cd" providerId="ADAL" clId="{04EA0BFB-7B8F-495E-8D82-20231DD88D74}" dt="2018-11-16T11:08:18.752" v="7" actId="170"/>
        <pc:sldMkLst>
          <pc:docMk/>
          <pc:sldMk cId="2868380458" sldId="372"/>
        </pc:sldMkLst>
        <pc:spChg chg="ord">
          <ac:chgData name="Davina Szilvasy" userId="59fb472d-eed4-4f11-9686-c2c8db02a2cd" providerId="ADAL" clId="{04EA0BFB-7B8F-495E-8D82-20231DD88D74}" dt="2018-11-16T11:08:18.752" v="7" actId="170"/>
          <ac:spMkLst>
            <pc:docMk/>
            <pc:sldMk cId="2868380458" sldId="372"/>
            <ac:spMk id="16" creationId="{D473DDD1-8430-674B-9EF4-53A5EFDB3AE6}"/>
          </ac:spMkLst>
        </pc:spChg>
        <pc:spChg chg="add del">
          <ac:chgData name="Davina Szilvasy" userId="59fb472d-eed4-4f11-9686-c2c8db02a2cd" providerId="ADAL" clId="{04EA0BFB-7B8F-495E-8D82-20231DD88D74}" dt="2018-11-16T11:07:34.577" v="3"/>
          <ac:spMkLst>
            <pc:docMk/>
            <pc:sldMk cId="2868380458" sldId="372"/>
            <ac:spMk id="20" creationId="{D494F46F-D91C-41DE-942C-50595FA9F1BC}"/>
          </ac:spMkLst>
        </pc:spChg>
        <pc:spChg chg="add">
          <ac:chgData name="Davina Szilvasy" userId="59fb472d-eed4-4f11-9686-c2c8db02a2cd" providerId="ADAL" clId="{04EA0BFB-7B8F-495E-8D82-20231DD88D74}" dt="2018-11-16T11:08:06.747" v="6"/>
          <ac:spMkLst>
            <pc:docMk/>
            <pc:sldMk cId="2868380458" sldId="372"/>
            <ac:spMk id="21" creationId="{5D5D1FAD-9FE9-40A0-8B65-8FF76D301160}"/>
          </ac:spMkLst>
        </pc:spChg>
        <pc:picChg chg="add del">
          <ac:chgData name="Davina Szilvasy" userId="59fb472d-eed4-4f11-9686-c2c8db02a2cd" providerId="ADAL" clId="{04EA0BFB-7B8F-495E-8D82-20231DD88D74}" dt="2018-11-16T11:07:59.142" v="5"/>
          <ac:picMkLst>
            <pc:docMk/>
            <pc:sldMk cId="2868380458" sldId="372"/>
            <ac:picMk id="3" creationId="{C9EA918A-3C85-4E6C-BBEF-0D3E2B3B211E}"/>
          </ac:picMkLst>
        </pc:picChg>
      </pc:sldChg>
      <pc:sldChg chg="del">
        <pc:chgData name="Davina Szilvasy" userId="59fb472d-eed4-4f11-9686-c2c8db02a2cd" providerId="ADAL" clId="{04EA0BFB-7B8F-495E-8D82-20231DD88D74}" dt="2018-11-16T11:14:13.428" v="53" actId="2696"/>
        <pc:sldMkLst>
          <pc:docMk/>
          <pc:sldMk cId="375475186" sldId="374"/>
        </pc:sldMkLst>
      </pc:sldChg>
      <pc:sldChg chg="modSp">
        <pc:chgData name="Davina Szilvasy" userId="59fb472d-eed4-4f11-9686-c2c8db02a2cd" providerId="ADAL" clId="{04EA0BFB-7B8F-495E-8D82-20231DD88D74}" dt="2018-11-16T11:16:44.484" v="63" actId="1036"/>
        <pc:sldMkLst>
          <pc:docMk/>
          <pc:sldMk cId="2264347994" sldId="377"/>
        </pc:sldMkLst>
        <pc:spChg chg="mod">
          <ac:chgData name="Davina Szilvasy" userId="59fb472d-eed4-4f11-9686-c2c8db02a2cd" providerId="ADAL" clId="{04EA0BFB-7B8F-495E-8D82-20231DD88D74}" dt="2018-11-16T11:16:44.484" v="63" actId="1036"/>
          <ac:spMkLst>
            <pc:docMk/>
            <pc:sldMk cId="2264347994" sldId="377"/>
            <ac:spMk id="10" creationId="{6F519F3C-FF0F-C948-970C-F3CEC8E38834}"/>
          </ac:spMkLst>
        </pc:spChg>
        <pc:spChg chg="mod">
          <ac:chgData name="Davina Szilvasy" userId="59fb472d-eed4-4f11-9686-c2c8db02a2cd" providerId="ADAL" clId="{04EA0BFB-7B8F-495E-8D82-20231DD88D74}" dt="2018-11-16T11:16:44.484" v="63" actId="1036"/>
          <ac:spMkLst>
            <pc:docMk/>
            <pc:sldMk cId="2264347994" sldId="377"/>
            <ac:spMk id="11" creationId="{B721B35C-CB1B-CF49-A566-D29C6A7C4A35}"/>
          </ac:spMkLst>
        </pc:spChg>
        <pc:spChg chg="mod">
          <ac:chgData name="Davina Szilvasy" userId="59fb472d-eed4-4f11-9686-c2c8db02a2cd" providerId="ADAL" clId="{04EA0BFB-7B8F-495E-8D82-20231DD88D74}" dt="2018-11-16T11:16:44.484" v="63" actId="1036"/>
          <ac:spMkLst>
            <pc:docMk/>
            <pc:sldMk cId="2264347994" sldId="377"/>
            <ac:spMk id="12" creationId="{F6C73936-096D-B445-A639-B259F697BE76}"/>
          </ac:spMkLst>
        </pc:spChg>
        <pc:spChg chg="mod">
          <ac:chgData name="Davina Szilvasy" userId="59fb472d-eed4-4f11-9686-c2c8db02a2cd" providerId="ADAL" clId="{04EA0BFB-7B8F-495E-8D82-20231DD88D74}" dt="2018-11-16T11:16:44.484" v="63" actId="1036"/>
          <ac:spMkLst>
            <pc:docMk/>
            <pc:sldMk cId="2264347994" sldId="377"/>
            <ac:spMk id="13" creationId="{93F84C52-AC4B-F949-92AE-FB0C45C95F3A}"/>
          </ac:spMkLst>
        </pc:spChg>
        <pc:spChg chg="mod">
          <ac:chgData name="Davina Szilvasy" userId="59fb472d-eed4-4f11-9686-c2c8db02a2cd" providerId="ADAL" clId="{04EA0BFB-7B8F-495E-8D82-20231DD88D74}" dt="2018-11-16T11:16:44.484" v="63" actId="1036"/>
          <ac:spMkLst>
            <pc:docMk/>
            <pc:sldMk cId="2264347994" sldId="377"/>
            <ac:spMk id="14" creationId="{828CAA9B-317C-694F-B9DA-87376AA8881C}"/>
          </ac:spMkLst>
        </pc:spChg>
        <pc:spChg chg="mod">
          <ac:chgData name="Davina Szilvasy" userId="59fb472d-eed4-4f11-9686-c2c8db02a2cd" providerId="ADAL" clId="{04EA0BFB-7B8F-495E-8D82-20231DD88D74}" dt="2018-11-16T11:16:44.484" v="63" actId="1036"/>
          <ac:spMkLst>
            <pc:docMk/>
            <pc:sldMk cId="2264347994" sldId="377"/>
            <ac:spMk id="15" creationId="{8A181F0C-31ED-2147-B059-747447996BC0}"/>
          </ac:spMkLst>
        </pc:spChg>
        <pc:spChg chg="mod">
          <ac:chgData name="Davina Szilvasy" userId="59fb472d-eed4-4f11-9686-c2c8db02a2cd" providerId="ADAL" clId="{04EA0BFB-7B8F-495E-8D82-20231DD88D74}" dt="2018-11-16T11:16:44.484" v="63" actId="1036"/>
          <ac:spMkLst>
            <pc:docMk/>
            <pc:sldMk cId="2264347994" sldId="377"/>
            <ac:spMk id="16" creationId="{323DDCC2-8C0A-6D49-A186-6CE853280865}"/>
          </ac:spMkLst>
        </pc:spChg>
        <pc:spChg chg="mod">
          <ac:chgData name="Davina Szilvasy" userId="59fb472d-eed4-4f11-9686-c2c8db02a2cd" providerId="ADAL" clId="{04EA0BFB-7B8F-495E-8D82-20231DD88D74}" dt="2018-11-16T11:16:15.316" v="57" actId="403"/>
          <ac:spMkLst>
            <pc:docMk/>
            <pc:sldMk cId="2264347994" sldId="377"/>
            <ac:spMk id="19" creationId="{5252A847-DE45-4FA3-A1F8-EEBEB845FF8E}"/>
          </ac:spMkLst>
        </pc:spChg>
        <pc:spChg chg="mod">
          <ac:chgData name="Davina Szilvasy" userId="59fb472d-eed4-4f11-9686-c2c8db02a2cd" providerId="ADAL" clId="{04EA0BFB-7B8F-495E-8D82-20231DD88D74}" dt="2018-11-16T11:16:44.484" v="63" actId="1036"/>
          <ac:spMkLst>
            <pc:docMk/>
            <pc:sldMk cId="2264347994" sldId="377"/>
            <ac:spMk id="21" creationId="{9F59F600-E923-DE4A-8C8D-7EC06392F8EE}"/>
          </ac:spMkLst>
        </pc:spChg>
        <pc:spChg chg="mod">
          <ac:chgData name="Davina Szilvasy" userId="59fb472d-eed4-4f11-9686-c2c8db02a2cd" providerId="ADAL" clId="{04EA0BFB-7B8F-495E-8D82-20231DD88D74}" dt="2018-11-16T11:16:44.484" v="63" actId="1036"/>
          <ac:spMkLst>
            <pc:docMk/>
            <pc:sldMk cId="2264347994" sldId="377"/>
            <ac:spMk id="22" creationId="{E05CB0C6-0724-4843-BC3C-807E6E86FACB}"/>
          </ac:spMkLst>
        </pc:spChg>
        <pc:spChg chg="mod">
          <ac:chgData name="Davina Szilvasy" userId="59fb472d-eed4-4f11-9686-c2c8db02a2cd" providerId="ADAL" clId="{04EA0BFB-7B8F-495E-8D82-20231DD88D74}" dt="2018-11-16T11:16:44.484" v="63" actId="1036"/>
          <ac:spMkLst>
            <pc:docMk/>
            <pc:sldMk cId="2264347994" sldId="377"/>
            <ac:spMk id="23" creationId="{89425350-C2B7-F945-A462-024058803F09}"/>
          </ac:spMkLst>
        </pc:spChg>
        <pc:graphicFrameChg chg="mod">
          <ac:chgData name="Davina Szilvasy" userId="59fb472d-eed4-4f11-9686-c2c8db02a2cd" providerId="ADAL" clId="{04EA0BFB-7B8F-495E-8D82-20231DD88D74}" dt="2018-11-16T11:16:44.484" v="63" actId="1036"/>
          <ac:graphicFrameMkLst>
            <pc:docMk/>
            <pc:sldMk cId="2264347994" sldId="377"/>
            <ac:graphicFrameMk id="6" creationId="{F6113702-967F-174E-AA6E-9F17744B7C39}"/>
          </ac:graphicFrameMkLst>
        </pc:graphicFrameChg>
        <pc:graphicFrameChg chg="mod">
          <ac:chgData name="Davina Szilvasy" userId="59fb472d-eed4-4f11-9686-c2c8db02a2cd" providerId="ADAL" clId="{04EA0BFB-7B8F-495E-8D82-20231DD88D74}" dt="2018-11-16T11:16:44.484" v="63" actId="1036"/>
          <ac:graphicFrameMkLst>
            <pc:docMk/>
            <pc:sldMk cId="2264347994" sldId="377"/>
            <ac:graphicFrameMk id="9" creationId="{7A8349AA-5353-F54E-8122-ACD332F0C4A0}"/>
          </ac:graphicFrameMkLst>
        </pc:graphicFrameChg>
        <pc:graphicFrameChg chg="mod">
          <ac:chgData name="Davina Szilvasy" userId="59fb472d-eed4-4f11-9686-c2c8db02a2cd" providerId="ADAL" clId="{04EA0BFB-7B8F-495E-8D82-20231DD88D74}" dt="2018-11-16T11:16:44.484" v="63" actId="1036"/>
          <ac:graphicFrameMkLst>
            <pc:docMk/>
            <pc:sldMk cId="2264347994" sldId="377"/>
            <ac:graphicFrameMk id="20" creationId="{45CDE970-BD2F-9946-BA32-03D10D5B7236}"/>
          </ac:graphicFrameMkLst>
        </pc:graphicFrameChg>
      </pc:sldChg>
      <pc:sldChg chg="modSp">
        <pc:chgData name="Davina Szilvasy" userId="59fb472d-eed4-4f11-9686-c2c8db02a2cd" providerId="ADAL" clId="{04EA0BFB-7B8F-495E-8D82-20231DD88D74}" dt="2018-11-16T11:16:34.774" v="60" actId="1036"/>
        <pc:sldMkLst>
          <pc:docMk/>
          <pc:sldMk cId="773964455" sldId="378"/>
        </pc:sldMkLst>
        <pc:spChg chg="mod">
          <ac:chgData name="Davina Szilvasy" userId="59fb472d-eed4-4f11-9686-c2c8db02a2cd" providerId="ADAL" clId="{04EA0BFB-7B8F-495E-8D82-20231DD88D74}" dt="2018-11-16T11:16:34.774" v="60" actId="1036"/>
          <ac:spMkLst>
            <pc:docMk/>
            <pc:sldMk cId="773964455" sldId="378"/>
            <ac:spMk id="10" creationId="{6F519F3C-FF0F-C948-970C-F3CEC8E38834}"/>
          </ac:spMkLst>
        </pc:spChg>
        <pc:spChg chg="mod">
          <ac:chgData name="Davina Szilvasy" userId="59fb472d-eed4-4f11-9686-c2c8db02a2cd" providerId="ADAL" clId="{04EA0BFB-7B8F-495E-8D82-20231DD88D74}" dt="2018-11-16T11:16:34.774" v="60" actId="1036"/>
          <ac:spMkLst>
            <pc:docMk/>
            <pc:sldMk cId="773964455" sldId="378"/>
            <ac:spMk id="11" creationId="{B721B35C-CB1B-CF49-A566-D29C6A7C4A35}"/>
          </ac:spMkLst>
        </pc:spChg>
        <pc:spChg chg="mod">
          <ac:chgData name="Davina Szilvasy" userId="59fb472d-eed4-4f11-9686-c2c8db02a2cd" providerId="ADAL" clId="{04EA0BFB-7B8F-495E-8D82-20231DD88D74}" dt="2018-11-16T11:16:34.774" v="60" actId="1036"/>
          <ac:spMkLst>
            <pc:docMk/>
            <pc:sldMk cId="773964455" sldId="378"/>
            <ac:spMk id="12" creationId="{F6C73936-096D-B445-A639-B259F697BE76}"/>
          </ac:spMkLst>
        </pc:spChg>
        <pc:spChg chg="mod">
          <ac:chgData name="Davina Szilvasy" userId="59fb472d-eed4-4f11-9686-c2c8db02a2cd" providerId="ADAL" clId="{04EA0BFB-7B8F-495E-8D82-20231DD88D74}" dt="2018-11-16T11:16:34.774" v="60" actId="1036"/>
          <ac:spMkLst>
            <pc:docMk/>
            <pc:sldMk cId="773964455" sldId="378"/>
            <ac:spMk id="13" creationId="{93F84C52-AC4B-F949-92AE-FB0C45C95F3A}"/>
          </ac:spMkLst>
        </pc:spChg>
        <pc:spChg chg="mod">
          <ac:chgData name="Davina Szilvasy" userId="59fb472d-eed4-4f11-9686-c2c8db02a2cd" providerId="ADAL" clId="{04EA0BFB-7B8F-495E-8D82-20231DD88D74}" dt="2018-11-16T11:16:34.774" v="60" actId="1036"/>
          <ac:spMkLst>
            <pc:docMk/>
            <pc:sldMk cId="773964455" sldId="378"/>
            <ac:spMk id="14" creationId="{828CAA9B-317C-694F-B9DA-87376AA8881C}"/>
          </ac:spMkLst>
        </pc:spChg>
        <pc:spChg chg="mod">
          <ac:chgData name="Davina Szilvasy" userId="59fb472d-eed4-4f11-9686-c2c8db02a2cd" providerId="ADAL" clId="{04EA0BFB-7B8F-495E-8D82-20231DD88D74}" dt="2018-11-16T11:16:34.774" v="60" actId="1036"/>
          <ac:spMkLst>
            <pc:docMk/>
            <pc:sldMk cId="773964455" sldId="378"/>
            <ac:spMk id="15" creationId="{8A181F0C-31ED-2147-B059-747447996BC0}"/>
          </ac:spMkLst>
        </pc:spChg>
        <pc:spChg chg="mod">
          <ac:chgData name="Davina Szilvasy" userId="59fb472d-eed4-4f11-9686-c2c8db02a2cd" providerId="ADAL" clId="{04EA0BFB-7B8F-495E-8D82-20231DD88D74}" dt="2018-11-16T11:16:34.774" v="60" actId="1036"/>
          <ac:spMkLst>
            <pc:docMk/>
            <pc:sldMk cId="773964455" sldId="378"/>
            <ac:spMk id="16" creationId="{323DDCC2-8C0A-6D49-A186-6CE853280865}"/>
          </ac:spMkLst>
        </pc:spChg>
        <pc:spChg chg="mod">
          <ac:chgData name="Davina Szilvasy" userId="59fb472d-eed4-4f11-9686-c2c8db02a2cd" providerId="ADAL" clId="{04EA0BFB-7B8F-495E-8D82-20231DD88D74}" dt="2018-11-16T11:15:51.090" v="55" actId="403"/>
          <ac:spMkLst>
            <pc:docMk/>
            <pc:sldMk cId="773964455" sldId="378"/>
            <ac:spMk id="19" creationId="{5252A847-DE45-4FA3-A1F8-EEBEB845FF8E}"/>
          </ac:spMkLst>
        </pc:spChg>
        <pc:spChg chg="mod">
          <ac:chgData name="Davina Szilvasy" userId="59fb472d-eed4-4f11-9686-c2c8db02a2cd" providerId="ADAL" clId="{04EA0BFB-7B8F-495E-8D82-20231DD88D74}" dt="2018-11-16T11:16:34.774" v="60" actId="1036"/>
          <ac:spMkLst>
            <pc:docMk/>
            <pc:sldMk cId="773964455" sldId="378"/>
            <ac:spMk id="21" creationId="{9F59F600-E923-DE4A-8C8D-7EC06392F8EE}"/>
          </ac:spMkLst>
        </pc:spChg>
        <pc:spChg chg="mod">
          <ac:chgData name="Davina Szilvasy" userId="59fb472d-eed4-4f11-9686-c2c8db02a2cd" providerId="ADAL" clId="{04EA0BFB-7B8F-495E-8D82-20231DD88D74}" dt="2018-11-16T11:16:34.774" v="60" actId="1036"/>
          <ac:spMkLst>
            <pc:docMk/>
            <pc:sldMk cId="773964455" sldId="378"/>
            <ac:spMk id="22" creationId="{E05CB0C6-0724-4843-BC3C-807E6E86FACB}"/>
          </ac:spMkLst>
        </pc:spChg>
        <pc:spChg chg="mod">
          <ac:chgData name="Davina Szilvasy" userId="59fb472d-eed4-4f11-9686-c2c8db02a2cd" providerId="ADAL" clId="{04EA0BFB-7B8F-495E-8D82-20231DD88D74}" dt="2018-11-16T11:16:34.774" v="60" actId="1036"/>
          <ac:spMkLst>
            <pc:docMk/>
            <pc:sldMk cId="773964455" sldId="378"/>
            <ac:spMk id="23" creationId="{89425350-C2B7-F945-A462-024058803F09}"/>
          </ac:spMkLst>
        </pc:spChg>
        <pc:spChg chg="mod">
          <ac:chgData name="Davina Szilvasy" userId="59fb472d-eed4-4f11-9686-c2c8db02a2cd" providerId="ADAL" clId="{04EA0BFB-7B8F-495E-8D82-20231DD88D74}" dt="2018-11-16T11:16:34.774" v="60" actId="1036"/>
          <ac:spMkLst>
            <pc:docMk/>
            <pc:sldMk cId="773964455" sldId="378"/>
            <ac:spMk id="24" creationId="{1847AA88-E312-0645-86C9-35F7571B45DE}"/>
          </ac:spMkLst>
        </pc:spChg>
        <pc:graphicFrameChg chg="mod">
          <ac:chgData name="Davina Szilvasy" userId="59fb472d-eed4-4f11-9686-c2c8db02a2cd" providerId="ADAL" clId="{04EA0BFB-7B8F-495E-8D82-20231DD88D74}" dt="2018-11-16T11:16:34.774" v="60" actId="1036"/>
          <ac:graphicFrameMkLst>
            <pc:docMk/>
            <pc:sldMk cId="773964455" sldId="378"/>
            <ac:graphicFrameMk id="6" creationId="{F6113702-967F-174E-AA6E-9F17744B7C39}"/>
          </ac:graphicFrameMkLst>
        </pc:graphicFrameChg>
        <pc:graphicFrameChg chg="mod">
          <ac:chgData name="Davina Szilvasy" userId="59fb472d-eed4-4f11-9686-c2c8db02a2cd" providerId="ADAL" clId="{04EA0BFB-7B8F-495E-8D82-20231DD88D74}" dt="2018-11-16T11:16:34.774" v="60" actId="1036"/>
          <ac:graphicFrameMkLst>
            <pc:docMk/>
            <pc:sldMk cId="773964455" sldId="378"/>
            <ac:graphicFrameMk id="9" creationId="{7A8349AA-5353-F54E-8122-ACD332F0C4A0}"/>
          </ac:graphicFrameMkLst>
        </pc:graphicFrameChg>
        <pc:graphicFrameChg chg="mod">
          <ac:chgData name="Davina Szilvasy" userId="59fb472d-eed4-4f11-9686-c2c8db02a2cd" providerId="ADAL" clId="{04EA0BFB-7B8F-495E-8D82-20231DD88D74}" dt="2018-11-16T11:16:34.774" v="60" actId="1036"/>
          <ac:graphicFrameMkLst>
            <pc:docMk/>
            <pc:sldMk cId="773964455" sldId="378"/>
            <ac:graphicFrameMk id="20" creationId="{45CDE970-BD2F-9946-BA32-03D10D5B7236}"/>
          </ac:graphicFrameMkLst>
        </pc:graphicFrameChg>
      </pc:sldChg>
      <pc:sldChg chg="addSp modSp add">
        <pc:chgData name="Davina Szilvasy" userId="59fb472d-eed4-4f11-9686-c2c8db02a2cd" providerId="ADAL" clId="{04EA0BFB-7B8F-495E-8D82-20231DD88D74}" dt="2018-11-16T11:13:59.959" v="52" actId="207"/>
        <pc:sldMkLst>
          <pc:docMk/>
          <pc:sldMk cId="1419507540" sldId="382"/>
        </pc:sldMkLst>
        <pc:spChg chg="mod">
          <ac:chgData name="Davina Szilvasy" userId="59fb472d-eed4-4f11-9686-c2c8db02a2cd" providerId="ADAL" clId="{04EA0BFB-7B8F-495E-8D82-20231DD88D74}" dt="2018-11-16T11:13:59.959" v="52" actId="207"/>
          <ac:spMkLst>
            <pc:docMk/>
            <pc:sldMk cId="1419507540" sldId="382"/>
            <ac:spMk id="45" creationId="{DF34971F-7587-7244-AA4A-B82601EBFF0C}"/>
          </ac:spMkLst>
        </pc:spChg>
        <pc:graphicFrameChg chg="modGraphic">
          <ac:chgData name="Davina Szilvasy" userId="59fb472d-eed4-4f11-9686-c2c8db02a2cd" providerId="ADAL" clId="{04EA0BFB-7B8F-495E-8D82-20231DD88D74}" dt="2018-11-16T11:13:53.479" v="50" actId="207"/>
          <ac:graphicFrameMkLst>
            <pc:docMk/>
            <pc:sldMk cId="1419507540" sldId="382"/>
            <ac:graphicFrameMk id="35" creationId="{19280D11-4FA0-F848-BBC8-579ACFA3C31F}"/>
          </ac:graphicFrameMkLst>
        </pc:graphicFrameChg>
        <pc:graphicFrameChg chg="modGraphic">
          <ac:chgData name="Davina Szilvasy" userId="59fb472d-eed4-4f11-9686-c2c8db02a2cd" providerId="ADAL" clId="{04EA0BFB-7B8F-495E-8D82-20231DD88D74}" dt="2018-11-16T11:13:56.156" v="51" actId="207"/>
          <ac:graphicFrameMkLst>
            <pc:docMk/>
            <pc:sldMk cId="1419507540" sldId="382"/>
            <ac:graphicFrameMk id="38" creationId="{8B73B14F-918F-3247-A586-8E5ABAC17476}"/>
          </ac:graphicFrameMkLst>
        </pc:graphicFrameChg>
        <pc:cxnChg chg="add">
          <ac:chgData name="Davina Szilvasy" userId="59fb472d-eed4-4f11-9686-c2c8db02a2cd" providerId="ADAL" clId="{04EA0BFB-7B8F-495E-8D82-20231DD88D74}" dt="2018-11-16T11:13:47.406" v="49"/>
          <ac:cxnSpMkLst>
            <pc:docMk/>
            <pc:sldMk cId="1419507540" sldId="382"/>
            <ac:cxnSpMk id="20" creationId="{8F811FDC-A163-43B3-9E50-058CBE6E3357}"/>
          </ac:cxnSpMkLst>
        </pc:cxnChg>
        <pc:cxnChg chg="add">
          <ac:chgData name="Davina Szilvasy" userId="59fb472d-eed4-4f11-9686-c2c8db02a2cd" providerId="ADAL" clId="{04EA0BFB-7B8F-495E-8D82-20231DD88D74}" dt="2018-11-16T11:13:47.406" v="49"/>
          <ac:cxnSpMkLst>
            <pc:docMk/>
            <pc:sldMk cId="1419507540" sldId="382"/>
            <ac:cxnSpMk id="21" creationId="{EAA1FE06-696F-4BF0-A959-060F6E2081C5}"/>
          </ac:cxnSpMkLst>
        </pc:cxnChg>
      </pc:sldChg>
    </pc:docChg>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3855900595" sldId="301"/>
        </pc:sldMkLst>
        <pc:spChg chg="mod">
          <ac:chgData name="Ashleigh Sobol" userId="8430f2a2-602f-4dde-a79b-412efd9dd8bf" providerId="ADAL" clId="{945C51C1-2AFD-4D2A-8B01-38125315A474}" dt="2018-11-06T09:07:31.625" v="0"/>
          <ac:spMkLst>
            <pc:docMk/>
            <pc:sldMk cId="3855900595" sldId="301"/>
            <ac:spMk id="17" creationId="{0F18B4CD-798D-4EA5-92CF-7A4BB6DD9812}"/>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translations-year-6-position-and-direct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6/autumn-block-4-position-and-direction/" TargetMode="External"/><Relationship Id="rId5" Type="http://schemas.openxmlformats.org/officeDocument/2006/relationships/hyperlink" Target="https://classroomsecrets.co.uk/content-domain-filter/?fwp_contentdomain=6p3" TargetMode="External"/><Relationship Id="rId4" Type="http://schemas.openxmlformats.org/officeDocument/2006/relationships/hyperlink" Target="https://classroomsecrets.co.uk/content-domain-filter/?fwp_contentdomain=6p2"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Position and Direction – Translations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a:t>
            </a:r>
            <a:r>
              <a:rPr lang="en-US" sz="1200" b="1" dirty="0">
                <a:solidFill>
                  <a:schemeClr val="tx1"/>
                </a:solidFill>
                <a:latin typeface="Century Gothic" panose="020B0502020202020204" pitchFamily="34" charset="0"/>
              </a:rPr>
              <a:t>6P2) </a:t>
            </a:r>
            <a:r>
              <a:rPr lang="en-US" sz="1200" b="1" u="sng" dirty="0">
                <a:latin typeface="Century Gothic" panose="020B0502020202020204" pitchFamily="34" charset="0"/>
                <a:hlinkClick r:id="rId4"/>
              </a:rPr>
              <a:t>Draw and translate simple shapes on the coordinate plane, and reflect them in the axes </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(6P3) </a:t>
            </a:r>
            <a:r>
              <a:rPr lang="en-US" sz="1200" b="1" u="sng" dirty="0">
                <a:latin typeface="Century Gothic" panose="020B0502020202020204" pitchFamily="34" charset="0"/>
                <a:hlinkClick r:id="rId5"/>
              </a:rPr>
              <a:t>Describe positions on the full coordinate grid (all four quadrants)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a:solidFill>
                  <a:prstClr val="black"/>
                </a:solidFill>
                <a:latin typeface="Century Gothic" panose="020B0502020202020204" pitchFamily="34" charset="0"/>
              </a:rPr>
              <a:t>More </a:t>
            </a:r>
            <a:r>
              <a:rPr lang="en-GB" sz="1600" b="1">
                <a:solidFill>
                  <a:prstClr val="black"/>
                </a:solidFill>
                <a:latin typeface="Century Gothic" panose="020B0502020202020204" pitchFamily="34" charset="0"/>
                <a:hlinkClick r:id="rId6"/>
              </a:rPr>
              <a:t>Year 6 Position and Direction</a:t>
            </a:r>
            <a:r>
              <a:rPr lang="en-GB" sz="1600" b="1">
                <a:solidFill>
                  <a:prstClr val="black"/>
                </a:solidFill>
                <a:latin typeface="Century Gothic" panose="020B0502020202020204" pitchFamily="34" charset="0"/>
              </a:rPr>
              <a:t> resources.</a:t>
            </a:r>
            <a:endParaRPr lang="en-GB" sz="1200" b="1">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xmlns=""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Position and Direction</a:t>
            </a:r>
          </a:p>
          <a:p>
            <a:pPr lvl="0" algn="ctr"/>
            <a:r>
              <a:rPr lang="en-GB" sz="1600" b="1" u="sng" dirty="0">
                <a:solidFill>
                  <a:srgbClr val="E7E6E6">
                    <a:lumMod val="50000"/>
                  </a:srgbClr>
                </a:solidFill>
                <a:latin typeface="Century Gothic" panose="020B0502020202020204" pitchFamily="34" charset="0"/>
              </a:rPr>
              <a:t> </a:t>
            </a: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Translations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Choose the correct statement to describe the translation of shape A.</a:t>
            </a: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lnSpc>
                <a:spcPct val="150000"/>
              </a:lnSpc>
            </a:pPr>
            <a:r>
              <a:rPr lang="en-GB" sz="2000" b="1" dirty="0">
                <a:solidFill>
                  <a:schemeClr val="tx1"/>
                </a:solidFill>
                <a:latin typeface="Century Gothic" panose="020B0502020202020204" pitchFamily="34" charset="0"/>
              </a:rPr>
              <a:t>4 squares left and 2 squares up</a:t>
            </a:r>
          </a:p>
          <a:p>
            <a:pPr lvl="0" algn="ctr">
              <a:lnSpc>
                <a:spcPct val="150000"/>
              </a:lnSpc>
            </a:pPr>
            <a:r>
              <a:rPr lang="en-GB" sz="2000" b="1" dirty="0">
                <a:solidFill>
                  <a:schemeClr val="tx1"/>
                </a:solidFill>
                <a:latin typeface="Century Gothic" panose="020B0502020202020204" pitchFamily="34" charset="0"/>
              </a:rPr>
              <a:t>5 squares left and 2 squares up</a:t>
            </a:r>
          </a:p>
          <a:p>
            <a:pPr lvl="0" algn="ctr">
              <a:lnSpc>
                <a:spcPct val="150000"/>
              </a:lnSpc>
            </a:pPr>
            <a:r>
              <a:rPr lang="en-GB" sz="2000" b="1" dirty="0">
                <a:solidFill>
                  <a:schemeClr val="tx1"/>
                </a:solidFill>
                <a:latin typeface="Century Gothic" panose="020B0502020202020204" pitchFamily="34" charset="0"/>
              </a:rPr>
              <a:t>5 squares left and 3 squares up</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6DE05B80-676A-D243-9482-859AFE569716}"/>
              </a:ext>
            </a:extLst>
          </p:cNvPr>
          <p:cNvSpPr/>
          <p:nvPr/>
        </p:nvSpPr>
        <p:spPr>
          <a:xfrm>
            <a:off x="1828800" y="1333028"/>
            <a:ext cx="5486400" cy="324563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AD66C081-E744-B04E-87B4-C2760B9115F5}"/>
              </a:ext>
            </a:extLst>
          </p:cNvPr>
          <p:cNvGraphicFramePr>
            <a:graphicFrameLocks noGrp="1"/>
          </p:cNvGraphicFramePr>
          <p:nvPr>
            <p:extLst>
              <p:ext uri="{D42A27DB-BD31-4B8C-83A1-F6EECF244321}">
                <p14:modId xmlns:p14="http://schemas.microsoft.com/office/powerpoint/2010/main" val="2910767050"/>
              </p:ext>
            </p:extLst>
          </p:nvPr>
        </p:nvGraphicFramePr>
        <p:xfrm>
          <a:off x="2248224" y="1692023"/>
          <a:ext cx="4647552" cy="2323776"/>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tblGrid>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1968">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2" name="Table 21">
            <a:extLst>
              <a:ext uri="{FF2B5EF4-FFF2-40B4-BE49-F238E27FC236}">
                <a16:creationId xmlns:a16="http://schemas.microsoft.com/office/drawing/2014/main" xmlns="" id="{E7274F82-C919-8A45-A135-989A254C6517}"/>
              </a:ext>
            </a:extLst>
          </p:cNvPr>
          <p:cNvGraphicFramePr>
            <a:graphicFrameLocks noGrp="1"/>
          </p:cNvGraphicFramePr>
          <p:nvPr>
            <p:extLst>
              <p:ext uri="{D42A27DB-BD31-4B8C-83A1-F6EECF244321}">
                <p14:modId xmlns:p14="http://schemas.microsoft.com/office/powerpoint/2010/main" val="541003174"/>
              </p:ext>
            </p:extLst>
          </p:nvPr>
        </p:nvGraphicFramePr>
        <p:xfrm>
          <a:off x="2079735" y="4041708"/>
          <a:ext cx="4979520" cy="331968"/>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gridCol w="331968">
                  <a:extLst>
                    <a:ext uri="{9D8B030D-6E8A-4147-A177-3AD203B41FA5}">
                      <a16:colId xmlns:a16="http://schemas.microsoft.com/office/drawing/2014/main" xmlns="" val="2966996011"/>
                    </a:ext>
                  </a:extLst>
                </a:gridCol>
              </a:tblGrid>
              <a:tr h="331968">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7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3" name="Table 22">
            <a:extLst>
              <a:ext uri="{FF2B5EF4-FFF2-40B4-BE49-F238E27FC236}">
                <a16:creationId xmlns:a16="http://schemas.microsoft.com/office/drawing/2014/main" xmlns="" id="{5FAF5102-B833-ED4D-909B-545C52F0D21D}"/>
              </a:ext>
            </a:extLst>
          </p:cNvPr>
          <p:cNvGraphicFramePr>
            <a:graphicFrameLocks noGrp="1"/>
          </p:cNvGraphicFramePr>
          <p:nvPr>
            <p:extLst>
              <p:ext uri="{D42A27DB-BD31-4B8C-83A1-F6EECF244321}">
                <p14:modId xmlns:p14="http://schemas.microsoft.com/office/powerpoint/2010/main" val="3083855295"/>
              </p:ext>
            </p:extLst>
          </p:nvPr>
        </p:nvGraphicFramePr>
        <p:xfrm>
          <a:off x="4396357" y="1509025"/>
          <a:ext cx="170355" cy="2655744"/>
        </p:xfrm>
        <a:graphic>
          <a:graphicData uri="http://schemas.openxmlformats.org/drawingml/2006/table">
            <a:tbl>
              <a:tblPr firstRow="1" bandRow="1">
                <a:tableStyleId>{5940675A-B579-460E-94D1-54222C63F5DA}</a:tableStyleId>
              </a:tblPr>
              <a:tblGrid>
                <a:gridCol w="170355">
                  <a:extLst>
                    <a:ext uri="{9D8B030D-6E8A-4147-A177-3AD203B41FA5}">
                      <a16:colId xmlns:a16="http://schemas.microsoft.com/office/drawing/2014/main" xmlns="" val="1819884855"/>
                    </a:ext>
                  </a:extLst>
                </a:gridCol>
              </a:tblGrid>
              <a:tr h="331968">
                <a:tc>
                  <a:txBody>
                    <a:bodyPr/>
                    <a:lstStyle/>
                    <a:p>
                      <a:pPr algn="ctr"/>
                      <a:r>
                        <a:rPr lang="en-GB" sz="1700" b="1" dirty="0">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331968">
                <a:tc>
                  <a:txBody>
                    <a:bodyPr/>
                    <a:lstStyle/>
                    <a:p>
                      <a:pPr algn="ctr"/>
                      <a:r>
                        <a:rPr lang="en-GB" sz="1700" b="1" dirty="0">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331968">
                <a:tc>
                  <a:txBody>
                    <a:bodyPr/>
                    <a:lstStyle/>
                    <a:p>
                      <a:pPr algn="ctr"/>
                      <a:r>
                        <a:rPr lang="en-GB" sz="1700" b="1" dirty="0">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331968">
                <a:tc>
                  <a:txBody>
                    <a:bodyPr/>
                    <a:lstStyle/>
                    <a:p>
                      <a:pPr algn="ctr"/>
                      <a:r>
                        <a:rPr lang="en-GB" sz="17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00751597"/>
                  </a:ext>
                </a:extLst>
              </a:tr>
              <a:tr h="331968">
                <a:tc>
                  <a:txBody>
                    <a:bodyPr/>
                    <a:lstStyle/>
                    <a:p>
                      <a:pPr algn="ctr"/>
                      <a:r>
                        <a:rPr lang="en-GB" sz="17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331968">
                <a:tc>
                  <a:txBody>
                    <a:bodyPr/>
                    <a:lstStyle/>
                    <a:p>
                      <a:pPr algn="ctr"/>
                      <a:r>
                        <a:rPr lang="en-GB" sz="17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331968">
                <a:tc>
                  <a:txBody>
                    <a:bodyPr/>
                    <a:lstStyle/>
                    <a:p>
                      <a:pPr algn="ctr"/>
                      <a:r>
                        <a:rPr lang="en-GB" sz="17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331968">
                <a:tc>
                  <a:txBody>
                    <a:bodyPr/>
                    <a:lstStyle/>
                    <a:p>
                      <a:pPr algn="ctr"/>
                      <a:endParaRPr lang="en-GB" sz="17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511001307"/>
                  </a:ext>
                </a:extLst>
              </a:tr>
            </a:tbl>
          </a:graphicData>
        </a:graphic>
      </p:graphicFrame>
      <p:sp>
        <p:nvSpPr>
          <p:cNvPr id="24" name="Isosceles Triangle 33">
            <a:extLst>
              <a:ext uri="{FF2B5EF4-FFF2-40B4-BE49-F238E27FC236}">
                <a16:creationId xmlns:a16="http://schemas.microsoft.com/office/drawing/2014/main" xmlns="" id="{6853D7BA-A4F0-904C-B1E5-7F805FF1AF34}"/>
              </a:ext>
            </a:extLst>
          </p:cNvPr>
          <p:cNvSpPr/>
          <p:nvPr/>
        </p:nvSpPr>
        <p:spPr>
          <a:xfrm rot="5400000">
            <a:off x="6909011" y="3955399"/>
            <a:ext cx="95710" cy="1208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5" name="Isosceles Triangle 34">
            <a:extLst>
              <a:ext uri="{FF2B5EF4-FFF2-40B4-BE49-F238E27FC236}">
                <a16:creationId xmlns:a16="http://schemas.microsoft.com/office/drawing/2014/main" xmlns="" id="{1FCF9084-DA4C-0B49-828D-F29FF34BE8A6}"/>
              </a:ext>
            </a:extLst>
          </p:cNvPr>
          <p:cNvSpPr/>
          <p:nvPr/>
        </p:nvSpPr>
        <p:spPr>
          <a:xfrm rot="16200000">
            <a:off x="2139585" y="3955393"/>
            <a:ext cx="95715" cy="12080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6" name="Isosceles Triangle 35">
            <a:extLst>
              <a:ext uri="{FF2B5EF4-FFF2-40B4-BE49-F238E27FC236}">
                <a16:creationId xmlns:a16="http://schemas.microsoft.com/office/drawing/2014/main" xmlns="" id="{DEF8366F-599A-AE47-BA0D-831CDF0E3C6E}"/>
              </a:ext>
            </a:extLst>
          </p:cNvPr>
          <p:cNvSpPr/>
          <p:nvPr/>
        </p:nvSpPr>
        <p:spPr>
          <a:xfrm rot="10800000">
            <a:off x="4495751" y="4148867"/>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36">
            <a:extLst>
              <a:ext uri="{FF2B5EF4-FFF2-40B4-BE49-F238E27FC236}">
                <a16:creationId xmlns:a16="http://schemas.microsoft.com/office/drawing/2014/main" xmlns="" id="{0AE69601-7460-7E40-B05D-77FA244A7314}"/>
              </a:ext>
            </a:extLst>
          </p:cNvPr>
          <p:cNvSpPr/>
          <p:nvPr/>
        </p:nvSpPr>
        <p:spPr>
          <a:xfrm>
            <a:off x="4506813" y="1376138"/>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8" name="Rectangle 27">
            <a:extLst>
              <a:ext uri="{FF2B5EF4-FFF2-40B4-BE49-F238E27FC236}">
                <a16:creationId xmlns:a16="http://schemas.microsoft.com/office/drawing/2014/main" xmlns="" id="{1D461D98-FB3F-034F-9434-ACBA03C6C6CD}"/>
              </a:ext>
            </a:extLst>
          </p:cNvPr>
          <p:cNvSpPr/>
          <p:nvPr/>
        </p:nvSpPr>
        <p:spPr>
          <a:xfrm>
            <a:off x="4906406" y="2356550"/>
            <a:ext cx="645308" cy="131413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A</a:t>
            </a:r>
          </a:p>
        </p:txBody>
      </p:sp>
      <p:sp>
        <p:nvSpPr>
          <p:cNvPr id="29" name="Rectangle 28">
            <a:extLst>
              <a:ext uri="{FF2B5EF4-FFF2-40B4-BE49-F238E27FC236}">
                <a16:creationId xmlns:a16="http://schemas.microsoft.com/office/drawing/2014/main" xmlns="" id="{511C37C4-5217-A240-A932-44437B26E4AD}"/>
              </a:ext>
            </a:extLst>
          </p:cNvPr>
          <p:cNvSpPr/>
          <p:nvPr/>
        </p:nvSpPr>
        <p:spPr>
          <a:xfrm>
            <a:off x="3251680" y="1692023"/>
            <a:ext cx="645308" cy="131413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Choose the correct statement to describe the translation of shape A.</a:t>
            </a: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lnSpc>
                <a:spcPct val="150000"/>
              </a:lnSpc>
            </a:pPr>
            <a:r>
              <a:rPr lang="en-GB" sz="2000" b="1" dirty="0">
                <a:solidFill>
                  <a:schemeClr val="tx1"/>
                </a:solidFill>
                <a:latin typeface="Century Gothic" panose="020B0502020202020204" pitchFamily="34" charset="0"/>
              </a:rPr>
              <a:t>4 squares left and 2 squares up</a:t>
            </a:r>
          </a:p>
          <a:p>
            <a:pPr lvl="0" algn="ctr">
              <a:lnSpc>
                <a:spcPct val="150000"/>
              </a:lnSpc>
            </a:pPr>
            <a:r>
              <a:rPr lang="en-GB" sz="2000" b="1" dirty="0">
                <a:solidFill>
                  <a:srgbClr val="FF0000"/>
                </a:solidFill>
                <a:latin typeface="Century Gothic" panose="020B0502020202020204" pitchFamily="34" charset="0"/>
              </a:rPr>
              <a:t>5 squares left and 2 squares up</a:t>
            </a:r>
          </a:p>
          <a:p>
            <a:pPr lvl="0" algn="ctr">
              <a:lnSpc>
                <a:spcPct val="150000"/>
              </a:lnSpc>
            </a:pPr>
            <a:r>
              <a:rPr lang="en-GB" sz="2000" b="1" dirty="0">
                <a:solidFill>
                  <a:schemeClr val="tx1"/>
                </a:solidFill>
                <a:latin typeface="Century Gothic" panose="020B0502020202020204" pitchFamily="34" charset="0"/>
              </a:rPr>
              <a:t>5 squares left and 3 squares up</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6DE05B80-676A-D243-9482-859AFE569716}"/>
              </a:ext>
            </a:extLst>
          </p:cNvPr>
          <p:cNvSpPr/>
          <p:nvPr/>
        </p:nvSpPr>
        <p:spPr>
          <a:xfrm>
            <a:off x="1828800" y="1333028"/>
            <a:ext cx="5486400" cy="324563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AD66C081-E744-B04E-87B4-C2760B9115F5}"/>
              </a:ext>
            </a:extLst>
          </p:cNvPr>
          <p:cNvGraphicFramePr>
            <a:graphicFrameLocks noGrp="1"/>
          </p:cNvGraphicFramePr>
          <p:nvPr>
            <p:extLst/>
          </p:nvPr>
        </p:nvGraphicFramePr>
        <p:xfrm>
          <a:off x="2248224" y="1692023"/>
          <a:ext cx="4647552" cy="2323776"/>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tblGrid>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1968">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2" name="Table 21">
            <a:extLst>
              <a:ext uri="{FF2B5EF4-FFF2-40B4-BE49-F238E27FC236}">
                <a16:creationId xmlns:a16="http://schemas.microsoft.com/office/drawing/2014/main" xmlns="" id="{E7274F82-C919-8A45-A135-989A254C6517}"/>
              </a:ext>
            </a:extLst>
          </p:cNvPr>
          <p:cNvGraphicFramePr>
            <a:graphicFrameLocks noGrp="1"/>
          </p:cNvGraphicFramePr>
          <p:nvPr>
            <p:extLst/>
          </p:nvPr>
        </p:nvGraphicFramePr>
        <p:xfrm>
          <a:off x="2079735" y="4041708"/>
          <a:ext cx="4979520" cy="331968"/>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gridCol w="331968">
                  <a:extLst>
                    <a:ext uri="{9D8B030D-6E8A-4147-A177-3AD203B41FA5}">
                      <a16:colId xmlns:a16="http://schemas.microsoft.com/office/drawing/2014/main" xmlns="" val="2966996011"/>
                    </a:ext>
                  </a:extLst>
                </a:gridCol>
              </a:tblGrid>
              <a:tr h="331968">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7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3" name="Table 22">
            <a:extLst>
              <a:ext uri="{FF2B5EF4-FFF2-40B4-BE49-F238E27FC236}">
                <a16:creationId xmlns:a16="http://schemas.microsoft.com/office/drawing/2014/main" xmlns="" id="{5FAF5102-B833-ED4D-909B-545C52F0D21D}"/>
              </a:ext>
            </a:extLst>
          </p:cNvPr>
          <p:cNvGraphicFramePr>
            <a:graphicFrameLocks noGrp="1"/>
          </p:cNvGraphicFramePr>
          <p:nvPr>
            <p:extLst/>
          </p:nvPr>
        </p:nvGraphicFramePr>
        <p:xfrm>
          <a:off x="4396357" y="1509025"/>
          <a:ext cx="170355" cy="2655744"/>
        </p:xfrm>
        <a:graphic>
          <a:graphicData uri="http://schemas.openxmlformats.org/drawingml/2006/table">
            <a:tbl>
              <a:tblPr firstRow="1" bandRow="1">
                <a:tableStyleId>{5940675A-B579-460E-94D1-54222C63F5DA}</a:tableStyleId>
              </a:tblPr>
              <a:tblGrid>
                <a:gridCol w="170355">
                  <a:extLst>
                    <a:ext uri="{9D8B030D-6E8A-4147-A177-3AD203B41FA5}">
                      <a16:colId xmlns:a16="http://schemas.microsoft.com/office/drawing/2014/main" xmlns="" val="1819884855"/>
                    </a:ext>
                  </a:extLst>
                </a:gridCol>
              </a:tblGrid>
              <a:tr h="331968">
                <a:tc>
                  <a:txBody>
                    <a:bodyPr/>
                    <a:lstStyle/>
                    <a:p>
                      <a:pPr algn="ctr"/>
                      <a:r>
                        <a:rPr lang="en-GB" sz="1700" b="1" dirty="0">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331968">
                <a:tc>
                  <a:txBody>
                    <a:bodyPr/>
                    <a:lstStyle/>
                    <a:p>
                      <a:pPr algn="ctr"/>
                      <a:r>
                        <a:rPr lang="en-GB" sz="1700" b="1" dirty="0">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331968">
                <a:tc>
                  <a:txBody>
                    <a:bodyPr/>
                    <a:lstStyle/>
                    <a:p>
                      <a:pPr algn="ctr"/>
                      <a:r>
                        <a:rPr lang="en-GB" sz="1700" b="1" dirty="0">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331968">
                <a:tc>
                  <a:txBody>
                    <a:bodyPr/>
                    <a:lstStyle/>
                    <a:p>
                      <a:pPr algn="ctr"/>
                      <a:r>
                        <a:rPr lang="en-GB" sz="17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00751597"/>
                  </a:ext>
                </a:extLst>
              </a:tr>
              <a:tr h="331968">
                <a:tc>
                  <a:txBody>
                    <a:bodyPr/>
                    <a:lstStyle/>
                    <a:p>
                      <a:pPr algn="ctr"/>
                      <a:r>
                        <a:rPr lang="en-GB" sz="17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331968">
                <a:tc>
                  <a:txBody>
                    <a:bodyPr/>
                    <a:lstStyle/>
                    <a:p>
                      <a:pPr algn="ctr"/>
                      <a:r>
                        <a:rPr lang="en-GB" sz="17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331968">
                <a:tc>
                  <a:txBody>
                    <a:bodyPr/>
                    <a:lstStyle/>
                    <a:p>
                      <a:pPr algn="ctr"/>
                      <a:r>
                        <a:rPr lang="en-GB" sz="17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331968">
                <a:tc>
                  <a:txBody>
                    <a:bodyPr/>
                    <a:lstStyle/>
                    <a:p>
                      <a:pPr algn="ctr"/>
                      <a:endParaRPr lang="en-GB" sz="17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511001307"/>
                  </a:ext>
                </a:extLst>
              </a:tr>
            </a:tbl>
          </a:graphicData>
        </a:graphic>
      </p:graphicFrame>
      <p:sp>
        <p:nvSpPr>
          <p:cNvPr id="24" name="Isosceles Triangle 33">
            <a:extLst>
              <a:ext uri="{FF2B5EF4-FFF2-40B4-BE49-F238E27FC236}">
                <a16:creationId xmlns:a16="http://schemas.microsoft.com/office/drawing/2014/main" xmlns="" id="{6853D7BA-A4F0-904C-B1E5-7F805FF1AF34}"/>
              </a:ext>
            </a:extLst>
          </p:cNvPr>
          <p:cNvSpPr/>
          <p:nvPr/>
        </p:nvSpPr>
        <p:spPr>
          <a:xfrm rot="5400000">
            <a:off x="6909011" y="3955399"/>
            <a:ext cx="95710" cy="1208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5" name="Isosceles Triangle 34">
            <a:extLst>
              <a:ext uri="{FF2B5EF4-FFF2-40B4-BE49-F238E27FC236}">
                <a16:creationId xmlns:a16="http://schemas.microsoft.com/office/drawing/2014/main" xmlns="" id="{1FCF9084-DA4C-0B49-828D-F29FF34BE8A6}"/>
              </a:ext>
            </a:extLst>
          </p:cNvPr>
          <p:cNvSpPr/>
          <p:nvPr/>
        </p:nvSpPr>
        <p:spPr>
          <a:xfrm rot="16200000">
            <a:off x="2139585" y="3955393"/>
            <a:ext cx="95715" cy="12080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6" name="Isosceles Triangle 35">
            <a:extLst>
              <a:ext uri="{FF2B5EF4-FFF2-40B4-BE49-F238E27FC236}">
                <a16:creationId xmlns:a16="http://schemas.microsoft.com/office/drawing/2014/main" xmlns="" id="{DEF8366F-599A-AE47-BA0D-831CDF0E3C6E}"/>
              </a:ext>
            </a:extLst>
          </p:cNvPr>
          <p:cNvSpPr/>
          <p:nvPr/>
        </p:nvSpPr>
        <p:spPr>
          <a:xfrm rot="10800000">
            <a:off x="4495751" y="4148867"/>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36">
            <a:extLst>
              <a:ext uri="{FF2B5EF4-FFF2-40B4-BE49-F238E27FC236}">
                <a16:creationId xmlns:a16="http://schemas.microsoft.com/office/drawing/2014/main" xmlns="" id="{0AE69601-7460-7E40-B05D-77FA244A7314}"/>
              </a:ext>
            </a:extLst>
          </p:cNvPr>
          <p:cNvSpPr/>
          <p:nvPr/>
        </p:nvSpPr>
        <p:spPr>
          <a:xfrm>
            <a:off x="4506813" y="1376138"/>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8" name="Rectangle 27">
            <a:extLst>
              <a:ext uri="{FF2B5EF4-FFF2-40B4-BE49-F238E27FC236}">
                <a16:creationId xmlns:a16="http://schemas.microsoft.com/office/drawing/2014/main" xmlns="" id="{1D461D98-FB3F-034F-9434-ACBA03C6C6CD}"/>
              </a:ext>
            </a:extLst>
          </p:cNvPr>
          <p:cNvSpPr/>
          <p:nvPr/>
        </p:nvSpPr>
        <p:spPr>
          <a:xfrm>
            <a:off x="4906406" y="2356550"/>
            <a:ext cx="645308" cy="131413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A</a:t>
            </a:r>
          </a:p>
        </p:txBody>
      </p:sp>
      <p:sp>
        <p:nvSpPr>
          <p:cNvPr id="29" name="Rectangle 28">
            <a:extLst>
              <a:ext uri="{FF2B5EF4-FFF2-40B4-BE49-F238E27FC236}">
                <a16:creationId xmlns:a16="http://schemas.microsoft.com/office/drawing/2014/main" xmlns="" id="{511C37C4-5217-A240-A932-44437B26E4AD}"/>
              </a:ext>
            </a:extLst>
          </p:cNvPr>
          <p:cNvSpPr/>
          <p:nvPr/>
        </p:nvSpPr>
        <p:spPr>
          <a:xfrm>
            <a:off x="3251680" y="1692023"/>
            <a:ext cx="645308" cy="131413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Tree>
    <p:extLst>
      <p:ext uri="{BB962C8B-B14F-4D97-AF65-F5344CB8AC3E}">
        <p14:creationId xmlns:p14="http://schemas.microsoft.com/office/powerpoint/2010/main" val="104458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bg2">
                  <a:lumMod val="25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A shape is translated from position A to position B. </a:t>
            </a:r>
          </a:p>
          <a:p>
            <a:pPr lvl="0" algn="ctr" defTabSz="685800">
              <a:defRPr/>
            </a:pPr>
            <a:r>
              <a:rPr lang="en-GB" sz="2000" b="1" dirty="0">
                <a:solidFill>
                  <a:schemeClr val="tx1"/>
                </a:solidFill>
                <a:latin typeface="Century Gothic" panose="020B0502020202020204" pitchFamily="34" charset="0"/>
              </a:rPr>
              <a:t>Complete the sentence: </a:t>
            </a: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shape has moved       squares to </a:t>
            </a:r>
          </a:p>
          <a:p>
            <a:pPr algn="ctr"/>
            <a:r>
              <a:rPr lang="en-GB" sz="2000" b="1" dirty="0">
                <a:solidFill>
                  <a:schemeClr val="tx1"/>
                </a:solidFill>
                <a:latin typeface="Century Gothic" panose="020B0502020202020204" pitchFamily="34" charset="0"/>
              </a:rPr>
              <a:t>the left and       squares down. </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xmlns="" id="{0EBF2675-3163-5048-BFBE-991AC6D7CBDF}"/>
              </a:ext>
            </a:extLst>
          </p:cNvPr>
          <p:cNvGraphicFramePr>
            <a:graphicFrameLocks noGrp="1"/>
          </p:cNvGraphicFramePr>
          <p:nvPr>
            <p:extLst/>
          </p:nvPr>
        </p:nvGraphicFramePr>
        <p:xfrm>
          <a:off x="2961786" y="1958704"/>
          <a:ext cx="360000" cy="2946951"/>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xmlns="" val="1819884855"/>
                    </a:ext>
                  </a:extLst>
                </a:gridCol>
              </a:tblGrid>
              <a:tr h="327439">
                <a:tc>
                  <a:txBody>
                    <a:bodyPr/>
                    <a:lstStyle/>
                    <a:p>
                      <a:pPr algn="r"/>
                      <a:r>
                        <a:rPr lang="en-GB" sz="1300" b="1" dirty="0">
                          <a:latin typeface="Century Gothic" panose="020B0502020202020204" pitchFamily="34" charset="0"/>
                        </a:rPr>
                        <a:t>8</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327439">
                <a:tc>
                  <a:txBody>
                    <a:bodyPr/>
                    <a:lstStyle/>
                    <a:p>
                      <a:pPr algn="r"/>
                      <a:r>
                        <a:rPr lang="en-GB" sz="1300" b="1" dirty="0">
                          <a:latin typeface="Century Gothic" panose="020B0502020202020204" pitchFamily="34" charset="0"/>
                        </a:rPr>
                        <a:t>7</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327439">
                <a:tc>
                  <a:txBody>
                    <a:bodyPr/>
                    <a:lstStyle/>
                    <a:p>
                      <a:pPr algn="r"/>
                      <a:r>
                        <a:rPr lang="en-GB" sz="1300" b="1" dirty="0">
                          <a:latin typeface="Century Gothic" panose="020B0502020202020204" pitchFamily="34" charset="0"/>
                        </a:rPr>
                        <a:t>6</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327439">
                <a:tc>
                  <a:txBody>
                    <a:bodyPr/>
                    <a:lstStyle/>
                    <a:p>
                      <a:pPr algn="r"/>
                      <a:r>
                        <a:rPr lang="en-GB" sz="1300" b="1" dirty="0">
                          <a:latin typeface="Century Gothic" panose="020B0502020202020204" pitchFamily="34" charset="0"/>
                        </a:rPr>
                        <a:t>5</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327439">
                <a:tc>
                  <a:txBody>
                    <a:bodyPr/>
                    <a:lstStyle/>
                    <a:p>
                      <a:pPr algn="r"/>
                      <a:r>
                        <a:rPr lang="en-GB" sz="1300" b="1" dirty="0">
                          <a:latin typeface="Century Gothic" panose="020B0502020202020204" pitchFamily="34" charset="0"/>
                        </a:rPr>
                        <a:t>4</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327439">
                <a:tc>
                  <a:txBody>
                    <a:bodyPr/>
                    <a:lstStyle/>
                    <a:p>
                      <a:pPr algn="r"/>
                      <a:r>
                        <a:rPr lang="en-GB" sz="1300" b="1" dirty="0">
                          <a:latin typeface="Century Gothic" panose="020B0502020202020204" pitchFamily="34" charset="0"/>
                        </a:rPr>
                        <a:t>3</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327439">
                <a:tc>
                  <a:txBody>
                    <a:bodyPr/>
                    <a:lstStyle/>
                    <a:p>
                      <a:pPr algn="r"/>
                      <a:r>
                        <a:rPr lang="en-GB" sz="1300" b="1" dirty="0">
                          <a:latin typeface="Century Gothic" panose="020B0502020202020204" pitchFamily="34" charset="0"/>
                        </a:rPr>
                        <a:t>2</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327439">
                <a:tc>
                  <a:txBody>
                    <a:bodyPr/>
                    <a:lstStyle/>
                    <a:p>
                      <a:pPr algn="r"/>
                      <a:r>
                        <a:rPr lang="en-GB" sz="1300" b="1" dirty="0">
                          <a:latin typeface="Century Gothic" panose="020B0502020202020204" pitchFamily="34" charset="0"/>
                        </a:rPr>
                        <a:t>1</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r h="327439">
                <a:tc>
                  <a:txBody>
                    <a:bodyPr/>
                    <a:lstStyle/>
                    <a:p>
                      <a:pPr algn="r"/>
                      <a:r>
                        <a:rPr lang="en-GB" sz="1300" b="1" dirty="0">
                          <a:latin typeface="Century Gothic" panose="020B0502020202020204" pitchFamily="34" charset="0"/>
                        </a:rPr>
                        <a:t>0</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414227307"/>
                  </a:ext>
                </a:extLst>
              </a:tr>
            </a:tbl>
          </a:graphicData>
        </a:graphic>
      </p:graphicFrame>
      <p:graphicFrame>
        <p:nvGraphicFramePr>
          <p:cNvPr id="9" name="Table 8">
            <a:extLst>
              <a:ext uri="{FF2B5EF4-FFF2-40B4-BE49-F238E27FC236}">
                <a16:creationId xmlns:a16="http://schemas.microsoft.com/office/drawing/2014/main" xmlns="" id="{6D9F2D66-2DEF-3D49-A3F9-ED98E2AD9844}"/>
              </a:ext>
            </a:extLst>
          </p:cNvPr>
          <p:cNvGraphicFramePr>
            <a:graphicFrameLocks noGrp="1"/>
          </p:cNvGraphicFramePr>
          <p:nvPr>
            <p:extLst/>
          </p:nvPr>
        </p:nvGraphicFramePr>
        <p:xfrm>
          <a:off x="3262908" y="2119124"/>
          <a:ext cx="2618184" cy="2618184"/>
        </p:xfrm>
        <a:graphic>
          <a:graphicData uri="http://schemas.openxmlformats.org/drawingml/2006/table">
            <a:tbl>
              <a:tblPr firstRow="1" bandRow="1">
                <a:tableStyleId>{5940675A-B579-460E-94D1-54222C63F5DA}</a:tableStyleId>
              </a:tblPr>
              <a:tblGrid>
                <a:gridCol w="327273">
                  <a:extLst>
                    <a:ext uri="{9D8B030D-6E8A-4147-A177-3AD203B41FA5}">
                      <a16:colId xmlns:a16="http://schemas.microsoft.com/office/drawing/2014/main" xmlns="" val="1819884855"/>
                    </a:ext>
                  </a:extLst>
                </a:gridCol>
                <a:gridCol w="327273">
                  <a:extLst>
                    <a:ext uri="{9D8B030D-6E8A-4147-A177-3AD203B41FA5}">
                      <a16:colId xmlns:a16="http://schemas.microsoft.com/office/drawing/2014/main" xmlns="" val="3597772720"/>
                    </a:ext>
                  </a:extLst>
                </a:gridCol>
                <a:gridCol w="327273">
                  <a:extLst>
                    <a:ext uri="{9D8B030D-6E8A-4147-A177-3AD203B41FA5}">
                      <a16:colId xmlns:a16="http://schemas.microsoft.com/office/drawing/2014/main" xmlns="" val="4222459870"/>
                    </a:ext>
                  </a:extLst>
                </a:gridCol>
                <a:gridCol w="327273">
                  <a:extLst>
                    <a:ext uri="{9D8B030D-6E8A-4147-A177-3AD203B41FA5}">
                      <a16:colId xmlns:a16="http://schemas.microsoft.com/office/drawing/2014/main" xmlns="" val="1229508229"/>
                    </a:ext>
                  </a:extLst>
                </a:gridCol>
                <a:gridCol w="327273">
                  <a:extLst>
                    <a:ext uri="{9D8B030D-6E8A-4147-A177-3AD203B41FA5}">
                      <a16:colId xmlns:a16="http://schemas.microsoft.com/office/drawing/2014/main" xmlns="" val="2876895880"/>
                    </a:ext>
                  </a:extLst>
                </a:gridCol>
                <a:gridCol w="327273">
                  <a:extLst>
                    <a:ext uri="{9D8B030D-6E8A-4147-A177-3AD203B41FA5}">
                      <a16:colId xmlns:a16="http://schemas.microsoft.com/office/drawing/2014/main" xmlns="" val="3368445663"/>
                    </a:ext>
                  </a:extLst>
                </a:gridCol>
                <a:gridCol w="327273">
                  <a:extLst>
                    <a:ext uri="{9D8B030D-6E8A-4147-A177-3AD203B41FA5}">
                      <a16:colId xmlns:a16="http://schemas.microsoft.com/office/drawing/2014/main" xmlns="" val="366549986"/>
                    </a:ext>
                  </a:extLst>
                </a:gridCol>
                <a:gridCol w="327273">
                  <a:extLst>
                    <a:ext uri="{9D8B030D-6E8A-4147-A177-3AD203B41FA5}">
                      <a16:colId xmlns:a16="http://schemas.microsoft.com/office/drawing/2014/main" xmlns="" val="2861950421"/>
                    </a:ext>
                  </a:extLst>
                </a:gridCol>
              </a:tblGrid>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200" b="1" dirty="0">
                        <a:latin typeface="Century Gothic" panose="020B0502020202020204" pitchFamily="34" charset="0"/>
                      </a:endParaRPr>
                    </a:p>
                  </a:txBody>
                  <a:tcPr marL="52708" marR="52708" marT="52708" marB="52708"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27273">
                <a:tc>
                  <a:txBody>
                    <a:bodyPr/>
                    <a:lstStyle/>
                    <a:p>
                      <a:endParaRPr lang="en-GB" sz="1200" b="1">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27273">
                <a:tc>
                  <a:txBody>
                    <a:bodyPr/>
                    <a:lstStyle/>
                    <a:p>
                      <a:endParaRPr lang="en-GB" sz="1200" b="1">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sp>
        <p:nvSpPr>
          <p:cNvPr id="11" name="Isosceles Triangle 9">
            <a:extLst>
              <a:ext uri="{FF2B5EF4-FFF2-40B4-BE49-F238E27FC236}">
                <a16:creationId xmlns:a16="http://schemas.microsoft.com/office/drawing/2014/main" xmlns="" id="{7E2C698A-A1BB-6649-804D-0760CA845531}"/>
              </a:ext>
            </a:extLst>
          </p:cNvPr>
          <p:cNvSpPr/>
          <p:nvPr/>
        </p:nvSpPr>
        <p:spPr>
          <a:xfrm>
            <a:off x="3221183" y="2018861"/>
            <a:ext cx="88999" cy="9283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2" name="Rectangle 11">
            <a:extLst>
              <a:ext uri="{FF2B5EF4-FFF2-40B4-BE49-F238E27FC236}">
                <a16:creationId xmlns:a16="http://schemas.microsoft.com/office/drawing/2014/main" xmlns="" id="{E1AC030E-3989-1B49-A865-7F07819EB734}"/>
              </a:ext>
            </a:extLst>
          </p:cNvPr>
          <p:cNvSpPr/>
          <p:nvPr/>
        </p:nvSpPr>
        <p:spPr>
          <a:xfrm>
            <a:off x="4572000" y="2433473"/>
            <a:ext cx="973229" cy="658458"/>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A</a:t>
            </a:r>
          </a:p>
        </p:txBody>
      </p:sp>
      <p:sp>
        <p:nvSpPr>
          <p:cNvPr id="13" name="Rectangle 12">
            <a:extLst>
              <a:ext uri="{FF2B5EF4-FFF2-40B4-BE49-F238E27FC236}">
                <a16:creationId xmlns:a16="http://schemas.microsoft.com/office/drawing/2014/main" xmlns="" id="{2EE2826C-DAA4-7C4B-846D-AAD14DC9B078}"/>
              </a:ext>
            </a:extLst>
          </p:cNvPr>
          <p:cNvSpPr/>
          <p:nvPr/>
        </p:nvSpPr>
        <p:spPr>
          <a:xfrm>
            <a:off x="3918473" y="3755237"/>
            <a:ext cx="973229" cy="658458"/>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B</a:t>
            </a:r>
          </a:p>
        </p:txBody>
      </p:sp>
      <p:graphicFrame>
        <p:nvGraphicFramePr>
          <p:cNvPr id="15" name="Table 14">
            <a:extLst>
              <a:ext uri="{FF2B5EF4-FFF2-40B4-BE49-F238E27FC236}">
                <a16:creationId xmlns:a16="http://schemas.microsoft.com/office/drawing/2014/main" xmlns="" id="{DF601253-EE0A-E74C-9518-94A9E28C0114}"/>
              </a:ext>
            </a:extLst>
          </p:cNvPr>
          <p:cNvGraphicFramePr>
            <a:graphicFrameLocks noGrp="1"/>
          </p:cNvGraphicFramePr>
          <p:nvPr>
            <p:extLst/>
          </p:nvPr>
        </p:nvGraphicFramePr>
        <p:xfrm>
          <a:off x="3117583" y="4706200"/>
          <a:ext cx="2932461" cy="360000"/>
        </p:xfrm>
        <a:graphic>
          <a:graphicData uri="http://schemas.openxmlformats.org/drawingml/2006/table">
            <a:tbl>
              <a:tblPr firstRow="1" bandRow="1">
                <a:tableStyleId>{5940675A-B579-460E-94D1-54222C63F5DA}</a:tableStyleId>
              </a:tblPr>
              <a:tblGrid>
                <a:gridCol w="325829">
                  <a:extLst>
                    <a:ext uri="{9D8B030D-6E8A-4147-A177-3AD203B41FA5}">
                      <a16:colId xmlns:a16="http://schemas.microsoft.com/office/drawing/2014/main" xmlns="" val="1819884855"/>
                    </a:ext>
                  </a:extLst>
                </a:gridCol>
                <a:gridCol w="325829">
                  <a:extLst>
                    <a:ext uri="{9D8B030D-6E8A-4147-A177-3AD203B41FA5}">
                      <a16:colId xmlns:a16="http://schemas.microsoft.com/office/drawing/2014/main" xmlns="" val="3597772720"/>
                    </a:ext>
                  </a:extLst>
                </a:gridCol>
                <a:gridCol w="325829">
                  <a:extLst>
                    <a:ext uri="{9D8B030D-6E8A-4147-A177-3AD203B41FA5}">
                      <a16:colId xmlns:a16="http://schemas.microsoft.com/office/drawing/2014/main" xmlns="" val="4222459870"/>
                    </a:ext>
                  </a:extLst>
                </a:gridCol>
                <a:gridCol w="325829">
                  <a:extLst>
                    <a:ext uri="{9D8B030D-6E8A-4147-A177-3AD203B41FA5}">
                      <a16:colId xmlns:a16="http://schemas.microsoft.com/office/drawing/2014/main" xmlns="" val="1229508229"/>
                    </a:ext>
                  </a:extLst>
                </a:gridCol>
                <a:gridCol w="325829">
                  <a:extLst>
                    <a:ext uri="{9D8B030D-6E8A-4147-A177-3AD203B41FA5}">
                      <a16:colId xmlns:a16="http://schemas.microsoft.com/office/drawing/2014/main" xmlns="" val="2876895880"/>
                    </a:ext>
                  </a:extLst>
                </a:gridCol>
                <a:gridCol w="325829">
                  <a:extLst>
                    <a:ext uri="{9D8B030D-6E8A-4147-A177-3AD203B41FA5}">
                      <a16:colId xmlns:a16="http://schemas.microsoft.com/office/drawing/2014/main" xmlns="" val="3368445663"/>
                    </a:ext>
                  </a:extLst>
                </a:gridCol>
                <a:gridCol w="325829">
                  <a:extLst>
                    <a:ext uri="{9D8B030D-6E8A-4147-A177-3AD203B41FA5}">
                      <a16:colId xmlns:a16="http://schemas.microsoft.com/office/drawing/2014/main" xmlns="" val="366549986"/>
                    </a:ext>
                  </a:extLst>
                </a:gridCol>
                <a:gridCol w="325829">
                  <a:extLst>
                    <a:ext uri="{9D8B030D-6E8A-4147-A177-3AD203B41FA5}">
                      <a16:colId xmlns:a16="http://schemas.microsoft.com/office/drawing/2014/main" xmlns="" val="1256569797"/>
                    </a:ext>
                  </a:extLst>
                </a:gridCol>
                <a:gridCol w="325829">
                  <a:extLst>
                    <a:ext uri="{9D8B030D-6E8A-4147-A177-3AD203B41FA5}">
                      <a16:colId xmlns:a16="http://schemas.microsoft.com/office/drawing/2014/main" xmlns="" val="2861950421"/>
                    </a:ext>
                  </a:extLst>
                </a:gridCol>
              </a:tblGrid>
              <a:tr h="360000">
                <a:tc>
                  <a:txBody>
                    <a:bodyPr/>
                    <a:lstStyle/>
                    <a:p>
                      <a:pPr algn="ctr"/>
                      <a:r>
                        <a:rPr lang="en-GB" sz="1300" b="1" dirty="0">
                          <a:latin typeface="Century Gothic" panose="020B0502020202020204" pitchFamily="34" charset="0"/>
                        </a:rPr>
                        <a:t>0</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1</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2</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3</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4</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5</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6</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7</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latin typeface="Century Gothic" panose="020B0502020202020204" pitchFamily="34" charset="0"/>
                        </a:rPr>
                        <a:t>8</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14" name="Isosceles Triangle 27">
            <a:extLst>
              <a:ext uri="{FF2B5EF4-FFF2-40B4-BE49-F238E27FC236}">
                <a16:creationId xmlns:a16="http://schemas.microsoft.com/office/drawing/2014/main" xmlns="" id="{6EE01E6D-41E2-2A44-8504-18812E02770B}"/>
              </a:ext>
            </a:extLst>
          </p:cNvPr>
          <p:cNvSpPr/>
          <p:nvPr/>
        </p:nvSpPr>
        <p:spPr>
          <a:xfrm rot="5400000">
            <a:off x="5878346" y="4687705"/>
            <a:ext cx="88999" cy="9283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6" name="Rectangle 15">
            <a:extLst>
              <a:ext uri="{FF2B5EF4-FFF2-40B4-BE49-F238E27FC236}">
                <a16:creationId xmlns:a16="http://schemas.microsoft.com/office/drawing/2014/main" xmlns="" id="{8DF95B22-2432-944C-AD5F-9DD4B2C65DC2}"/>
              </a:ext>
            </a:extLst>
          </p:cNvPr>
          <p:cNvSpPr/>
          <p:nvPr/>
        </p:nvSpPr>
        <p:spPr>
          <a:xfrm>
            <a:off x="4194335" y="5811949"/>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30DA5FB0-7922-284B-9BEA-EE807026EE95}"/>
              </a:ext>
            </a:extLst>
          </p:cNvPr>
          <p:cNvSpPr/>
          <p:nvPr/>
        </p:nvSpPr>
        <p:spPr>
          <a:xfrm>
            <a:off x="5112404" y="5479427"/>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19748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bg2">
                  <a:lumMod val="25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A shape is translated from position A to position B. </a:t>
            </a:r>
          </a:p>
          <a:p>
            <a:pPr lvl="0" algn="ctr" defTabSz="685800">
              <a:defRPr/>
            </a:pPr>
            <a:r>
              <a:rPr lang="en-GB" sz="2000" b="1" dirty="0">
                <a:solidFill>
                  <a:schemeClr val="tx1"/>
                </a:solidFill>
                <a:latin typeface="Century Gothic" panose="020B0502020202020204" pitchFamily="34" charset="0"/>
              </a:rPr>
              <a:t>Complete the sentence: </a:t>
            </a: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endParaRPr lang="en-GB" sz="24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shape has moved       squares to </a:t>
            </a:r>
          </a:p>
          <a:p>
            <a:pPr algn="ctr"/>
            <a:r>
              <a:rPr lang="en-GB" sz="2000" b="1" dirty="0">
                <a:solidFill>
                  <a:schemeClr val="tx1"/>
                </a:solidFill>
                <a:latin typeface="Century Gothic" panose="020B0502020202020204" pitchFamily="34" charset="0"/>
              </a:rPr>
              <a:t>the left and       squares down. </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xmlns="" id="{0EBF2675-3163-5048-BFBE-991AC6D7CBDF}"/>
              </a:ext>
            </a:extLst>
          </p:cNvPr>
          <p:cNvGraphicFramePr>
            <a:graphicFrameLocks noGrp="1"/>
          </p:cNvGraphicFramePr>
          <p:nvPr>
            <p:extLst>
              <p:ext uri="{D42A27DB-BD31-4B8C-83A1-F6EECF244321}">
                <p14:modId xmlns:p14="http://schemas.microsoft.com/office/powerpoint/2010/main" val="436911593"/>
              </p:ext>
            </p:extLst>
          </p:nvPr>
        </p:nvGraphicFramePr>
        <p:xfrm>
          <a:off x="2961786" y="1958704"/>
          <a:ext cx="360000" cy="2946951"/>
        </p:xfrm>
        <a:graphic>
          <a:graphicData uri="http://schemas.openxmlformats.org/drawingml/2006/table">
            <a:tbl>
              <a:tblPr firstRow="1" bandRow="1">
                <a:tableStyleId>{5940675A-B579-460E-94D1-54222C63F5DA}</a:tableStyleId>
              </a:tblPr>
              <a:tblGrid>
                <a:gridCol w="360000">
                  <a:extLst>
                    <a:ext uri="{9D8B030D-6E8A-4147-A177-3AD203B41FA5}">
                      <a16:colId xmlns:a16="http://schemas.microsoft.com/office/drawing/2014/main" xmlns="" val="1819884855"/>
                    </a:ext>
                  </a:extLst>
                </a:gridCol>
              </a:tblGrid>
              <a:tr h="327439">
                <a:tc>
                  <a:txBody>
                    <a:bodyPr/>
                    <a:lstStyle/>
                    <a:p>
                      <a:pPr algn="r"/>
                      <a:r>
                        <a:rPr lang="en-GB" sz="1300" b="1" dirty="0">
                          <a:solidFill>
                            <a:srgbClr val="FF0000"/>
                          </a:solidFill>
                          <a:latin typeface="Century Gothic" panose="020B0502020202020204" pitchFamily="34" charset="0"/>
                        </a:rPr>
                        <a:t>8</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327439">
                <a:tc>
                  <a:txBody>
                    <a:bodyPr/>
                    <a:lstStyle/>
                    <a:p>
                      <a:pPr algn="r"/>
                      <a:r>
                        <a:rPr lang="en-GB" sz="1300" b="1" dirty="0">
                          <a:solidFill>
                            <a:srgbClr val="FF0000"/>
                          </a:solidFill>
                          <a:latin typeface="Century Gothic" panose="020B0502020202020204" pitchFamily="34" charset="0"/>
                        </a:rPr>
                        <a:t>7</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327439">
                <a:tc>
                  <a:txBody>
                    <a:bodyPr/>
                    <a:lstStyle/>
                    <a:p>
                      <a:pPr algn="r"/>
                      <a:r>
                        <a:rPr lang="en-GB" sz="1300" b="1" dirty="0">
                          <a:solidFill>
                            <a:srgbClr val="FF0000"/>
                          </a:solidFill>
                          <a:latin typeface="Century Gothic" panose="020B0502020202020204" pitchFamily="34" charset="0"/>
                        </a:rPr>
                        <a:t>6</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327439">
                <a:tc>
                  <a:txBody>
                    <a:bodyPr/>
                    <a:lstStyle/>
                    <a:p>
                      <a:pPr algn="r"/>
                      <a:r>
                        <a:rPr lang="en-GB" sz="1300" b="1" dirty="0">
                          <a:solidFill>
                            <a:srgbClr val="FF0000"/>
                          </a:solidFill>
                          <a:latin typeface="Century Gothic" panose="020B0502020202020204" pitchFamily="34" charset="0"/>
                        </a:rPr>
                        <a:t>5</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327439">
                <a:tc>
                  <a:txBody>
                    <a:bodyPr/>
                    <a:lstStyle/>
                    <a:p>
                      <a:pPr algn="r"/>
                      <a:r>
                        <a:rPr lang="en-GB" sz="1300" b="1" dirty="0">
                          <a:solidFill>
                            <a:srgbClr val="FF0000"/>
                          </a:solidFill>
                          <a:latin typeface="Century Gothic" panose="020B0502020202020204" pitchFamily="34" charset="0"/>
                        </a:rPr>
                        <a:t>4</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327439">
                <a:tc>
                  <a:txBody>
                    <a:bodyPr/>
                    <a:lstStyle/>
                    <a:p>
                      <a:pPr algn="r"/>
                      <a:r>
                        <a:rPr lang="en-GB" sz="1300" b="1" dirty="0">
                          <a:solidFill>
                            <a:srgbClr val="FF0000"/>
                          </a:solidFill>
                          <a:latin typeface="Century Gothic" panose="020B0502020202020204" pitchFamily="34" charset="0"/>
                        </a:rPr>
                        <a:t>3</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327439">
                <a:tc>
                  <a:txBody>
                    <a:bodyPr/>
                    <a:lstStyle/>
                    <a:p>
                      <a:pPr algn="r"/>
                      <a:r>
                        <a:rPr lang="en-GB" sz="1300" b="1" dirty="0">
                          <a:solidFill>
                            <a:srgbClr val="FF0000"/>
                          </a:solidFill>
                          <a:latin typeface="Century Gothic" panose="020B0502020202020204" pitchFamily="34" charset="0"/>
                        </a:rPr>
                        <a:t>2</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327439">
                <a:tc>
                  <a:txBody>
                    <a:bodyPr/>
                    <a:lstStyle/>
                    <a:p>
                      <a:pPr algn="r"/>
                      <a:r>
                        <a:rPr lang="en-GB" sz="1300" b="1" dirty="0">
                          <a:solidFill>
                            <a:srgbClr val="FF0000"/>
                          </a:solidFill>
                          <a:latin typeface="Century Gothic" panose="020B0502020202020204" pitchFamily="34" charset="0"/>
                        </a:rPr>
                        <a:t>1</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r h="327439">
                <a:tc>
                  <a:txBody>
                    <a:bodyPr/>
                    <a:lstStyle/>
                    <a:p>
                      <a:pPr algn="r"/>
                      <a:r>
                        <a:rPr lang="en-GB" sz="1300" b="1" dirty="0">
                          <a:solidFill>
                            <a:srgbClr val="FF0000"/>
                          </a:solidFill>
                          <a:latin typeface="Century Gothic" panose="020B0502020202020204" pitchFamily="34" charset="0"/>
                        </a:rPr>
                        <a:t>0</a:t>
                      </a:r>
                    </a:p>
                  </a:txBody>
                  <a:tcPr marL="91441" marR="9144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414227307"/>
                  </a:ext>
                </a:extLst>
              </a:tr>
            </a:tbl>
          </a:graphicData>
        </a:graphic>
      </p:graphicFrame>
      <p:graphicFrame>
        <p:nvGraphicFramePr>
          <p:cNvPr id="9" name="Table 8">
            <a:extLst>
              <a:ext uri="{FF2B5EF4-FFF2-40B4-BE49-F238E27FC236}">
                <a16:creationId xmlns:a16="http://schemas.microsoft.com/office/drawing/2014/main" xmlns="" id="{6D9F2D66-2DEF-3D49-A3F9-ED98E2AD9844}"/>
              </a:ext>
            </a:extLst>
          </p:cNvPr>
          <p:cNvGraphicFramePr>
            <a:graphicFrameLocks noGrp="1"/>
          </p:cNvGraphicFramePr>
          <p:nvPr>
            <p:extLst/>
          </p:nvPr>
        </p:nvGraphicFramePr>
        <p:xfrm>
          <a:off x="3262908" y="2119124"/>
          <a:ext cx="2618184" cy="2618184"/>
        </p:xfrm>
        <a:graphic>
          <a:graphicData uri="http://schemas.openxmlformats.org/drawingml/2006/table">
            <a:tbl>
              <a:tblPr firstRow="1" bandRow="1">
                <a:tableStyleId>{5940675A-B579-460E-94D1-54222C63F5DA}</a:tableStyleId>
              </a:tblPr>
              <a:tblGrid>
                <a:gridCol w="327273">
                  <a:extLst>
                    <a:ext uri="{9D8B030D-6E8A-4147-A177-3AD203B41FA5}">
                      <a16:colId xmlns:a16="http://schemas.microsoft.com/office/drawing/2014/main" xmlns="" val="1819884855"/>
                    </a:ext>
                  </a:extLst>
                </a:gridCol>
                <a:gridCol w="327273">
                  <a:extLst>
                    <a:ext uri="{9D8B030D-6E8A-4147-A177-3AD203B41FA5}">
                      <a16:colId xmlns:a16="http://schemas.microsoft.com/office/drawing/2014/main" xmlns="" val="3597772720"/>
                    </a:ext>
                  </a:extLst>
                </a:gridCol>
                <a:gridCol w="327273">
                  <a:extLst>
                    <a:ext uri="{9D8B030D-6E8A-4147-A177-3AD203B41FA5}">
                      <a16:colId xmlns:a16="http://schemas.microsoft.com/office/drawing/2014/main" xmlns="" val="4222459870"/>
                    </a:ext>
                  </a:extLst>
                </a:gridCol>
                <a:gridCol w="327273">
                  <a:extLst>
                    <a:ext uri="{9D8B030D-6E8A-4147-A177-3AD203B41FA5}">
                      <a16:colId xmlns:a16="http://schemas.microsoft.com/office/drawing/2014/main" xmlns="" val="1229508229"/>
                    </a:ext>
                  </a:extLst>
                </a:gridCol>
                <a:gridCol w="327273">
                  <a:extLst>
                    <a:ext uri="{9D8B030D-6E8A-4147-A177-3AD203B41FA5}">
                      <a16:colId xmlns:a16="http://schemas.microsoft.com/office/drawing/2014/main" xmlns="" val="2876895880"/>
                    </a:ext>
                  </a:extLst>
                </a:gridCol>
                <a:gridCol w="327273">
                  <a:extLst>
                    <a:ext uri="{9D8B030D-6E8A-4147-A177-3AD203B41FA5}">
                      <a16:colId xmlns:a16="http://schemas.microsoft.com/office/drawing/2014/main" xmlns="" val="3368445663"/>
                    </a:ext>
                  </a:extLst>
                </a:gridCol>
                <a:gridCol w="327273">
                  <a:extLst>
                    <a:ext uri="{9D8B030D-6E8A-4147-A177-3AD203B41FA5}">
                      <a16:colId xmlns:a16="http://schemas.microsoft.com/office/drawing/2014/main" xmlns="" val="366549986"/>
                    </a:ext>
                  </a:extLst>
                </a:gridCol>
                <a:gridCol w="327273">
                  <a:extLst>
                    <a:ext uri="{9D8B030D-6E8A-4147-A177-3AD203B41FA5}">
                      <a16:colId xmlns:a16="http://schemas.microsoft.com/office/drawing/2014/main" xmlns="" val="2861950421"/>
                    </a:ext>
                  </a:extLst>
                </a:gridCol>
              </a:tblGrid>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200" b="1" dirty="0">
                        <a:latin typeface="Century Gothic" panose="020B0502020202020204" pitchFamily="34" charset="0"/>
                      </a:endParaRPr>
                    </a:p>
                  </a:txBody>
                  <a:tcPr marL="52708" marR="52708" marT="52708" marB="52708"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27273">
                <a:tc>
                  <a:txBody>
                    <a:bodyPr/>
                    <a:lstStyle/>
                    <a:p>
                      <a:endParaRPr lang="en-GB" sz="1200" b="1">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27273">
                <a:tc>
                  <a:txBody>
                    <a:bodyPr/>
                    <a:lstStyle/>
                    <a:p>
                      <a:endParaRPr lang="en-GB" sz="1200" b="1">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327273">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tx1"/>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b="1" dirty="0">
                        <a:latin typeface="Century Gothic" panose="020B0502020202020204" pitchFamily="34" charset="0"/>
                      </a:endParaRPr>
                    </a:p>
                  </a:txBody>
                  <a:tcPr marL="52708" marR="52708" marT="52708" marB="52708">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sp>
        <p:nvSpPr>
          <p:cNvPr id="11" name="Isosceles Triangle 9">
            <a:extLst>
              <a:ext uri="{FF2B5EF4-FFF2-40B4-BE49-F238E27FC236}">
                <a16:creationId xmlns:a16="http://schemas.microsoft.com/office/drawing/2014/main" xmlns="" id="{7E2C698A-A1BB-6649-804D-0760CA845531}"/>
              </a:ext>
            </a:extLst>
          </p:cNvPr>
          <p:cNvSpPr/>
          <p:nvPr/>
        </p:nvSpPr>
        <p:spPr>
          <a:xfrm>
            <a:off x="3221183" y="2018861"/>
            <a:ext cx="88999" cy="9283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2" name="Rectangle 11">
            <a:extLst>
              <a:ext uri="{FF2B5EF4-FFF2-40B4-BE49-F238E27FC236}">
                <a16:creationId xmlns:a16="http://schemas.microsoft.com/office/drawing/2014/main" xmlns="" id="{E1AC030E-3989-1B49-A865-7F07819EB734}"/>
              </a:ext>
            </a:extLst>
          </p:cNvPr>
          <p:cNvSpPr/>
          <p:nvPr/>
        </p:nvSpPr>
        <p:spPr>
          <a:xfrm>
            <a:off x="4572000" y="2433473"/>
            <a:ext cx="973229" cy="658458"/>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a:t>
            </a:r>
          </a:p>
        </p:txBody>
      </p:sp>
      <p:sp>
        <p:nvSpPr>
          <p:cNvPr id="13" name="Rectangle 12">
            <a:extLst>
              <a:ext uri="{FF2B5EF4-FFF2-40B4-BE49-F238E27FC236}">
                <a16:creationId xmlns:a16="http://schemas.microsoft.com/office/drawing/2014/main" xmlns="" id="{2EE2826C-DAA4-7C4B-846D-AAD14DC9B078}"/>
              </a:ext>
            </a:extLst>
          </p:cNvPr>
          <p:cNvSpPr/>
          <p:nvPr/>
        </p:nvSpPr>
        <p:spPr>
          <a:xfrm>
            <a:off x="3918473" y="3755237"/>
            <a:ext cx="973229" cy="658458"/>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B</a:t>
            </a:r>
          </a:p>
        </p:txBody>
      </p:sp>
      <p:graphicFrame>
        <p:nvGraphicFramePr>
          <p:cNvPr id="15" name="Table 14">
            <a:extLst>
              <a:ext uri="{FF2B5EF4-FFF2-40B4-BE49-F238E27FC236}">
                <a16:creationId xmlns:a16="http://schemas.microsoft.com/office/drawing/2014/main" xmlns="" id="{DF601253-EE0A-E74C-9518-94A9E28C0114}"/>
              </a:ext>
            </a:extLst>
          </p:cNvPr>
          <p:cNvGraphicFramePr>
            <a:graphicFrameLocks noGrp="1"/>
          </p:cNvGraphicFramePr>
          <p:nvPr>
            <p:extLst>
              <p:ext uri="{D42A27DB-BD31-4B8C-83A1-F6EECF244321}">
                <p14:modId xmlns:p14="http://schemas.microsoft.com/office/powerpoint/2010/main" val="3520136805"/>
              </p:ext>
            </p:extLst>
          </p:nvPr>
        </p:nvGraphicFramePr>
        <p:xfrm>
          <a:off x="3117583" y="4706200"/>
          <a:ext cx="2932461" cy="360000"/>
        </p:xfrm>
        <a:graphic>
          <a:graphicData uri="http://schemas.openxmlformats.org/drawingml/2006/table">
            <a:tbl>
              <a:tblPr firstRow="1" bandRow="1">
                <a:tableStyleId>{5940675A-B579-460E-94D1-54222C63F5DA}</a:tableStyleId>
              </a:tblPr>
              <a:tblGrid>
                <a:gridCol w="325829">
                  <a:extLst>
                    <a:ext uri="{9D8B030D-6E8A-4147-A177-3AD203B41FA5}">
                      <a16:colId xmlns:a16="http://schemas.microsoft.com/office/drawing/2014/main" xmlns="" val="1819884855"/>
                    </a:ext>
                  </a:extLst>
                </a:gridCol>
                <a:gridCol w="325829">
                  <a:extLst>
                    <a:ext uri="{9D8B030D-6E8A-4147-A177-3AD203B41FA5}">
                      <a16:colId xmlns:a16="http://schemas.microsoft.com/office/drawing/2014/main" xmlns="" val="3597772720"/>
                    </a:ext>
                  </a:extLst>
                </a:gridCol>
                <a:gridCol w="325829">
                  <a:extLst>
                    <a:ext uri="{9D8B030D-6E8A-4147-A177-3AD203B41FA5}">
                      <a16:colId xmlns:a16="http://schemas.microsoft.com/office/drawing/2014/main" xmlns="" val="4222459870"/>
                    </a:ext>
                  </a:extLst>
                </a:gridCol>
                <a:gridCol w="325829">
                  <a:extLst>
                    <a:ext uri="{9D8B030D-6E8A-4147-A177-3AD203B41FA5}">
                      <a16:colId xmlns:a16="http://schemas.microsoft.com/office/drawing/2014/main" xmlns="" val="1229508229"/>
                    </a:ext>
                  </a:extLst>
                </a:gridCol>
                <a:gridCol w="325829">
                  <a:extLst>
                    <a:ext uri="{9D8B030D-6E8A-4147-A177-3AD203B41FA5}">
                      <a16:colId xmlns:a16="http://schemas.microsoft.com/office/drawing/2014/main" xmlns="" val="2876895880"/>
                    </a:ext>
                  </a:extLst>
                </a:gridCol>
                <a:gridCol w="325829">
                  <a:extLst>
                    <a:ext uri="{9D8B030D-6E8A-4147-A177-3AD203B41FA5}">
                      <a16:colId xmlns:a16="http://schemas.microsoft.com/office/drawing/2014/main" xmlns="" val="3368445663"/>
                    </a:ext>
                  </a:extLst>
                </a:gridCol>
                <a:gridCol w="325829">
                  <a:extLst>
                    <a:ext uri="{9D8B030D-6E8A-4147-A177-3AD203B41FA5}">
                      <a16:colId xmlns:a16="http://schemas.microsoft.com/office/drawing/2014/main" xmlns="" val="366549986"/>
                    </a:ext>
                  </a:extLst>
                </a:gridCol>
                <a:gridCol w="325829">
                  <a:extLst>
                    <a:ext uri="{9D8B030D-6E8A-4147-A177-3AD203B41FA5}">
                      <a16:colId xmlns:a16="http://schemas.microsoft.com/office/drawing/2014/main" xmlns="" val="1256569797"/>
                    </a:ext>
                  </a:extLst>
                </a:gridCol>
                <a:gridCol w="325829">
                  <a:extLst>
                    <a:ext uri="{9D8B030D-6E8A-4147-A177-3AD203B41FA5}">
                      <a16:colId xmlns:a16="http://schemas.microsoft.com/office/drawing/2014/main" xmlns="" val="2861950421"/>
                    </a:ext>
                  </a:extLst>
                </a:gridCol>
              </a:tblGrid>
              <a:tr h="360000">
                <a:tc>
                  <a:txBody>
                    <a:bodyPr/>
                    <a:lstStyle/>
                    <a:p>
                      <a:pPr algn="ctr"/>
                      <a:r>
                        <a:rPr lang="en-GB" sz="1300" b="1" dirty="0">
                          <a:solidFill>
                            <a:srgbClr val="FF0000"/>
                          </a:solidFill>
                          <a:latin typeface="Century Gothic" panose="020B0502020202020204" pitchFamily="34" charset="0"/>
                        </a:rPr>
                        <a:t>0</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1</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2</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3</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4</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5</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6</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7</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300" b="1" dirty="0">
                          <a:solidFill>
                            <a:srgbClr val="FF0000"/>
                          </a:solidFill>
                          <a:latin typeface="Century Gothic" panose="020B0502020202020204" pitchFamily="34" charset="0"/>
                        </a:rPr>
                        <a:t>8</a:t>
                      </a:r>
                    </a:p>
                  </a:txBody>
                  <a:tcPr marL="91441" marR="9144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14" name="Isosceles Triangle 27">
            <a:extLst>
              <a:ext uri="{FF2B5EF4-FFF2-40B4-BE49-F238E27FC236}">
                <a16:creationId xmlns:a16="http://schemas.microsoft.com/office/drawing/2014/main" xmlns="" id="{6EE01E6D-41E2-2A44-8504-18812E02770B}"/>
              </a:ext>
            </a:extLst>
          </p:cNvPr>
          <p:cNvSpPr/>
          <p:nvPr/>
        </p:nvSpPr>
        <p:spPr>
          <a:xfrm rot="5400000">
            <a:off x="5878346" y="4687705"/>
            <a:ext cx="88999" cy="9283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6" name="Rectangle 15">
            <a:extLst>
              <a:ext uri="{FF2B5EF4-FFF2-40B4-BE49-F238E27FC236}">
                <a16:creationId xmlns:a16="http://schemas.microsoft.com/office/drawing/2014/main" xmlns="" id="{8DF95B22-2432-944C-AD5F-9DD4B2C65DC2}"/>
              </a:ext>
            </a:extLst>
          </p:cNvPr>
          <p:cNvSpPr/>
          <p:nvPr/>
        </p:nvSpPr>
        <p:spPr>
          <a:xfrm>
            <a:off x="4194335" y="5811949"/>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4</a:t>
            </a:r>
          </a:p>
        </p:txBody>
      </p:sp>
      <p:sp>
        <p:nvSpPr>
          <p:cNvPr id="17" name="Rectangle 16">
            <a:extLst>
              <a:ext uri="{FF2B5EF4-FFF2-40B4-BE49-F238E27FC236}">
                <a16:creationId xmlns:a16="http://schemas.microsoft.com/office/drawing/2014/main" xmlns="" id="{30DA5FB0-7922-284B-9BEA-EE807026EE95}"/>
              </a:ext>
            </a:extLst>
          </p:cNvPr>
          <p:cNvSpPr/>
          <p:nvPr/>
        </p:nvSpPr>
        <p:spPr>
          <a:xfrm>
            <a:off x="5112404" y="5479427"/>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2</a:t>
            </a:r>
          </a:p>
        </p:txBody>
      </p:sp>
      <p:cxnSp>
        <p:nvCxnSpPr>
          <p:cNvPr id="3" name="Straight Arrow Connector 2">
            <a:extLst>
              <a:ext uri="{FF2B5EF4-FFF2-40B4-BE49-F238E27FC236}">
                <a16:creationId xmlns:a16="http://schemas.microsoft.com/office/drawing/2014/main" xmlns="" id="{4E3D93F1-16BF-C94A-A47A-C04C0C45EE38}"/>
              </a:ext>
            </a:extLst>
          </p:cNvPr>
          <p:cNvCxnSpPr/>
          <p:nvPr/>
        </p:nvCxnSpPr>
        <p:spPr>
          <a:xfrm flipH="1">
            <a:off x="3918473" y="2442438"/>
            <a:ext cx="635862"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xmlns="" id="{45CFDE18-3007-4C48-8500-324A572B5A6C}"/>
              </a:ext>
            </a:extLst>
          </p:cNvPr>
          <p:cNvCxnSpPr/>
          <p:nvPr/>
        </p:nvCxnSpPr>
        <p:spPr>
          <a:xfrm>
            <a:off x="3918473" y="2442438"/>
            <a:ext cx="0" cy="131279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4516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bg2">
                  <a:lumMod val="25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Translate this shape 7 squares to the right and 3 squares down.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are its new coordinates?</a:t>
            </a: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75FAC876-B292-FD47-B702-FD5DE47681E1}"/>
              </a:ext>
            </a:extLst>
          </p:cNvPr>
          <p:cNvSpPr/>
          <p:nvPr/>
        </p:nvSpPr>
        <p:spPr>
          <a:xfrm>
            <a:off x="1723371" y="1523528"/>
            <a:ext cx="5486400" cy="324563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AAEBCF48-0630-8347-8B84-FD11EE20426D}"/>
              </a:ext>
            </a:extLst>
          </p:cNvPr>
          <p:cNvGraphicFramePr>
            <a:graphicFrameLocks noGrp="1"/>
          </p:cNvGraphicFramePr>
          <p:nvPr>
            <p:extLst/>
          </p:nvPr>
        </p:nvGraphicFramePr>
        <p:xfrm>
          <a:off x="2153857" y="1882523"/>
          <a:ext cx="4647552" cy="2323776"/>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tblGrid>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1968">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2" name="Table 21">
            <a:extLst>
              <a:ext uri="{FF2B5EF4-FFF2-40B4-BE49-F238E27FC236}">
                <a16:creationId xmlns:a16="http://schemas.microsoft.com/office/drawing/2014/main" xmlns="" id="{E9033F67-836D-BE42-A3B1-096909523E69}"/>
              </a:ext>
            </a:extLst>
          </p:cNvPr>
          <p:cNvGraphicFramePr>
            <a:graphicFrameLocks noGrp="1"/>
          </p:cNvGraphicFramePr>
          <p:nvPr>
            <p:extLst/>
          </p:nvPr>
        </p:nvGraphicFramePr>
        <p:xfrm>
          <a:off x="1992647" y="4232208"/>
          <a:ext cx="4979520" cy="331968"/>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gridCol w="331968">
                  <a:extLst>
                    <a:ext uri="{9D8B030D-6E8A-4147-A177-3AD203B41FA5}">
                      <a16:colId xmlns:a16="http://schemas.microsoft.com/office/drawing/2014/main" xmlns="" val="2966996011"/>
                    </a:ext>
                  </a:extLst>
                </a:gridCol>
              </a:tblGrid>
              <a:tr h="331968">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7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3" name="Table 22">
            <a:extLst>
              <a:ext uri="{FF2B5EF4-FFF2-40B4-BE49-F238E27FC236}">
                <a16:creationId xmlns:a16="http://schemas.microsoft.com/office/drawing/2014/main" xmlns="" id="{41726604-C5C0-664E-80F9-16DFF4983249}"/>
              </a:ext>
            </a:extLst>
          </p:cNvPr>
          <p:cNvGraphicFramePr>
            <a:graphicFrameLocks noGrp="1"/>
          </p:cNvGraphicFramePr>
          <p:nvPr>
            <p:extLst/>
          </p:nvPr>
        </p:nvGraphicFramePr>
        <p:xfrm>
          <a:off x="4309269" y="1699525"/>
          <a:ext cx="170355" cy="2655744"/>
        </p:xfrm>
        <a:graphic>
          <a:graphicData uri="http://schemas.openxmlformats.org/drawingml/2006/table">
            <a:tbl>
              <a:tblPr firstRow="1" bandRow="1">
                <a:tableStyleId>{5940675A-B579-460E-94D1-54222C63F5DA}</a:tableStyleId>
              </a:tblPr>
              <a:tblGrid>
                <a:gridCol w="170355">
                  <a:extLst>
                    <a:ext uri="{9D8B030D-6E8A-4147-A177-3AD203B41FA5}">
                      <a16:colId xmlns:a16="http://schemas.microsoft.com/office/drawing/2014/main" xmlns="" val="1819884855"/>
                    </a:ext>
                  </a:extLst>
                </a:gridCol>
              </a:tblGrid>
              <a:tr h="331968">
                <a:tc>
                  <a:txBody>
                    <a:bodyPr/>
                    <a:lstStyle/>
                    <a:p>
                      <a:pPr algn="ctr"/>
                      <a:r>
                        <a:rPr lang="en-GB" sz="1700" b="1" dirty="0">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331968">
                <a:tc>
                  <a:txBody>
                    <a:bodyPr/>
                    <a:lstStyle/>
                    <a:p>
                      <a:pPr algn="ctr"/>
                      <a:r>
                        <a:rPr lang="en-GB" sz="1700" b="1" dirty="0">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331968">
                <a:tc>
                  <a:txBody>
                    <a:bodyPr/>
                    <a:lstStyle/>
                    <a:p>
                      <a:pPr algn="ctr"/>
                      <a:r>
                        <a:rPr lang="en-GB" sz="1700" b="1" dirty="0">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331968">
                <a:tc>
                  <a:txBody>
                    <a:bodyPr/>
                    <a:lstStyle/>
                    <a:p>
                      <a:pPr algn="ctr"/>
                      <a:r>
                        <a:rPr lang="en-GB" sz="1700" b="1" dirty="0">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00751597"/>
                  </a:ext>
                </a:extLst>
              </a:tr>
              <a:tr h="331968">
                <a:tc>
                  <a:txBody>
                    <a:bodyPr/>
                    <a:lstStyle/>
                    <a:p>
                      <a:pPr algn="ctr"/>
                      <a:r>
                        <a:rPr lang="en-GB" sz="17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331968">
                <a:tc>
                  <a:txBody>
                    <a:bodyPr/>
                    <a:lstStyle/>
                    <a:p>
                      <a:pPr algn="ctr"/>
                      <a:r>
                        <a:rPr lang="en-GB" sz="1700" b="1" dirty="0">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331968">
                <a:tc>
                  <a:txBody>
                    <a:bodyPr/>
                    <a:lstStyle/>
                    <a:p>
                      <a:pPr algn="ctr"/>
                      <a:r>
                        <a:rPr lang="en-GB" sz="1700" b="1" dirty="0">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331968">
                <a:tc>
                  <a:txBody>
                    <a:bodyPr/>
                    <a:lstStyle/>
                    <a:p>
                      <a:pPr algn="ctr"/>
                      <a:endParaRPr lang="en-GB" sz="17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511001307"/>
                  </a:ext>
                </a:extLst>
              </a:tr>
            </a:tbl>
          </a:graphicData>
        </a:graphic>
      </p:graphicFrame>
      <p:sp>
        <p:nvSpPr>
          <p:cNvPr id="24" name="Isosceles Triangle 33">
            <a:extLst>
              <a:ext uri="{FF2B5EF4-FFF2-40B4-BE49-F238E27FC236}">
                <a16:creationId xmlns:a16="http://schemas.microsoft.com/office/drawing/2014/main" xmlns="" id="{5E8C62E0-EF08-EC4F-AED9-71B184F8ED8C}"/>
              </a:ext>
            </a:extLst>
          </p:cNvPr>
          <p:cNvSpPr/>
          <p:nvPr/>
        </p:nvSpPr>
        <p:spPr>
          <a:xfrm rot="5400000">
            <a:off x="6821923" y="4145899"/>
            <a:ext cx="95710" cy="1208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5" name="Isosceles Triangle 34">
            <a:extLst>
              <a:ext uri="{FF2B5EF4-FFF2-40B4-BE49-F238E27FC236}">
                <a16:creationId xmlns:a16="http://schemas.microsoft.com/office/drawing/2014/main" xmlns="" id="{E69D63E8-1655-5249-B228-0AB9892E529A}"/>
              </a:ext>
            </a:extLst>
          </p:cNvPr>
          <p:cNvSpPr/>
          <p:nvPr/>
        </p:nvSpPr>
        <p:spPr>
          <a:xfrm rot="16200000">
            <a:off x="2041611" y="4145893"/>
            <a:ext cx="95715" cy="12080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6" name="Isosceles Triangle 35">
            <a:extLst>
              <a:ext uri="{FF2B5EF4-FFF2-40B4-BE49-F238E27FC236}">
                <a16:creationId xmlns:a16="http://schemas.microsoft.com/office/drawing/2014/main" xmlns="" id="{E37E37A1-256C-1F49-9EE8-91EEB9C8E575}"/>
              </a:ext>
            </a:extLst>
          </p:cNvPr>
          <p:cNvSpPr/>
          <p:nvPr/>
        </p:nvSpPr>
        <p:spPr>
          <a:xfrm rot="10800000">
            <a:off x="4408663" y="4339367"/>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36">
            <a:extLst>
              <a:ext uri="{FF2B5EF4-FFF2-40B4-BE49-F238E27FC236}">
                <a16:creationId xmlns:a16="http://schemas.microsoft.com/office/drawing/2014/main" xmlns="" id="{13C2869C-6725-D047-8BEC-BCA36512615C}"/>
              </a:ext>
            </a:extLst>
          </p:cNvPr>
          <p:cNvSpPr/>
          <p:nvPr/>
        </p:nvSpPr>
        <p:spPr>
          <a:xfrm>
            <a:off x="4419725" y="1566638"/>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8" name="Rectangle 27">
            <a:extLst>
              <a:ext uri="{FF2B5EF4-FFF2-40B4-BE49-F238E27FC236}">
                <a16:creationId xmlns:a16="http://schemas.microsoft.com/office/drawing/2014/main" xmlns="" id="{B1BB8972-9190-8743-B58C-6991357A3773}"/>
              </a:ext>
            </a:extLst>
          </p:cNvPr>
          <p:cNvSpPr/>
          <p:nvPr/>
        </p:nvSpPr>
        <p:spPr>
          <a:xfrm>
            <a:off x="2495796" y="2216253"/>
            <a:ext cx="1307618" cy="97911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99483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u="sng" dirty="0">
              <a:solidFill>
                <a:schemeClr val="bg2">
                  <a:lumMod val="25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Translate this shape 7 squares to the right and 3 squares down.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are its new coordinates?</a:t>
            </a:r>
          </a:p>
          <a:p>
            <a:pPr algn="ctr" defTabSz="685800">
              <a:defRPr/>
            </a:pPr>
            <a:r>
              <a:rPr lang="en-GB" sz="2000" b="1" dirty="0">
                <a:solidFill>
                  <a:srgbClr val="FF0000"/>
                </a:solidFill>
                <a:latin typeface="Century Gothic" panose="020B0502020202020204" pitchFamily="34" charset="0"/>
              </a:rPr>
              <a:t>(1, 3), (5, 3), (5, 0), (1, 0)</a:t>
            </a:r>
          </a:p>
          <a:p>
            <a:pPr lvl="0" algn="ctr"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75FAC876-B292-FD47-B702-FD5DE47681E1}"/>
              </a:ext>
            </a:extLst>
          </p:cNvPr>
          <p:cNvSpPr/>
          <p:nvPr/>
        </p:nvSpPr>
        <p:spPr>
          <a:xfrm>
            <a:off x="1723371" y="1523528"/>
            <a:ext cx="5486400" cy="324563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AAEBCF48-0630-8347-8B84-FD11EE20426D}"/>
              </a:ext>
            </a:extLst>
          </p:cNvPr>
          <p:cNvGraphicFramePr>
            <a:graphicFrameLocks noGrp="1"/>
          </p:cNvGraphicFramePr>
          <p:nvPr>
            <p:extLst>
              <p:ext uri="{D42A27DB-BD31-4B8C-83A1-F6EECF244321}">
                <p14:modId xmlns:p14="http://schemas.microsoft.com/office/powerpoint/2010/main" val="3759913054"/>
              </p:ext>
            </p:extLst>
          </p:nvPr>
        </p:nvGraphicFramePr>
        <p:xfrm>
          <a:off x="2153857" y="1882523"/>
          <a:ext cx="4647552" cy="2323776"/>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tblGrid>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1968">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1968">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700" b="1" dirty="0">
                        <a:latin typeface="Century Gothic" panose="020B0502020202020204" pitchFamily="34" charset="0"/>
                      </a:endParaRPr>
                    </a:p>
                  </a:txBody>
                  <a:tcPr marL="0" marR="0" marT="0" marB="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2" name="Table 21">
            <a:extLst>
              <a:ext uri="{FF2B5EF4-FFF2-40B4-BE49-F238E27FC236}">
                <a16:creationId xmlns:a16="http://schemas.microsoft.com/office/drawing/2014/main" xmlns="" id="{E9033F67-836D-BE42-A3B1-096909523E69}"/>
              </a:ext>
            </a:extLst>
          </p:cNvPr>
          <p:cNvGraphicFramePr>
            <a:graphicFrameLocks noGrp="1"/>
          </p:cNvGraphicFramePr>
          <p:nvPr>
            <p:extLst>
              <p:ext uri="{D42A27DB-BD31-4B8C-83A1-F6EECF244321}">
                <p14:modId xmlns:p14="http://schemas.microsoft.com/office/powerpoint/2010/main" val="1060995021"/>
              </p:ext>
            </p:extLst>
          </p:nvPr>
        </p:nvGraphicFramePr>
        <p:xfrm>
          <a:off x="1992647" y="4232208"/>
          <a:ext cx="4979520" cy="331968"/>
        </p:xfrm>
        <a:graphic>
          <a:graphicData uri="http://schemas.openxmlformats.org/drawingml/2006/table">
            <a:tbl>
              <a:tblPr firstRow="1" bandRow="1">
                <a:tableStyleId>{5940675A-B579-460E-94D1-54222C63F5DA}</a:tableStyleId>
              </a:tblPr>
              <a:tblGrid>
                <a:gridCol w="331968">
                  <a:extLst>
                    <a:ext uri="{9D8B030D-6E8A-4147-A177-3AD203B41FA5}">
                      <a16:colId xmlns:a16="http://schemas.microsoft.com/office/drawing/2014/main" xmlns="" val="1819884855"/>
                    </a:ext>
                  </a:extLst>
                </a:gridCol>
                <a:gridCol w="331968">
                  <a:extLst>
                    <a:ext uri="{9D8B030D-6E8A-4147-A177-3AD203B41FA5}">
                      <a16:colId xmlns:a16="http://schemas.microsoft.com/office/drawing/2014/main" xmlns="" val="3597772720"/>
                    </a:ext>
                  </a:extLst>
                </a:gridCol>
                <a:gridCol w="331968">
                  <a:extLst>
                    <a:ext uri="{9D8B030D-6E8A-4147-A177-3AD203B41FA5}">
                      <a16:colId xmlns:a16="http://schemas.microsoft.com/office/drawing/2014/main" xmlns="" val="4222459870"/>
                    </a:ext>
                  </a:extLst>
                </a:gridCol>
                <a:gridCol w="331968">
                  <a:extLst>
                    <a:ext uri="{9D8B030D-6E8A-4147-A177-3AD203B41FA5}">
                      <a16:colId xmlns:a16="http://schemas.microsoft.com/office/drawing/2014/main" xmlns="" val="1229508229"/>
                    </a:ext>
                  </a:extLst>
                </a:gridCol>
                <a:gridCol w="331968">
                  <a:extLst>
                    <a:ext uri="{9D8B030D-6E8A-4147-A177-3AD203B41FA5}">
                      <a16:colId xmlns:a16="http://schemas.microsoft.com/office/drawing/2014/main" xmlns="" val="2876895880"/>
                    </a:ext>
                  </a:extLst>
                </a:gridCol>
                <a:gridCol w="331968">
                  <a:extLst>
                    <a:ext uri="{9D8B030D-6E8A-4147-A177-3AD203B41FA5}">
                      <a16:colId xmlns:a16="http://schemas.microsoft.com/office/drawing/2014/main" xmlns="" val="3368445663"/>
                    </a:ext>
                  </a:extLst>
                </a:gridCol>
                <a:gridCol w="331968">
                  <a:extLst>
                    <a:ext uri="{9D8B030D-6E8A-4147-A177-3AD203B41FA5}">
                      <a16:colId xmlns:a16="http://schemas.microsoft.com/office/drawing/2014/main" xmlns="" val="366549986"/>
                    </a:ext>
                  </a:extLst>
                </a:gridCol>
                <a:gridCol w="331968">
                  <a:extLst>
                    <a:ext uri="{9D8B030D-6E8A-4147-A177-3AD203B41FA5}">
                      <a16:colId xmlns:a16="http://schemas.microsoft.com/office/drawing/2014/main" xmlns="" val="2861950421"/>
                    </a:ext>
                  </a:extLst>
                </a:gridCol>
                <a:gridCol w="331968">
                  <a:extLst>
                    <a:ext uri="{9D8B030D-6E8A-4147-A177-3AD203B41FA5}">
                      <a16:colId xmlns:a16="http://schemas.microsoft.com/office/drawing/2014/main" xmlns="" val="12305849"/>
                    </a:ext>
                  </a:extLst>
                </a:gridCol>
                <a:gridCol w="331968">
                  <a:extLst>
                    <a:ext uri="{9D8B030D-6E8A-4147-A177-3AD203B41FA5}">
                      <a16:colId xmlns:a16="http://schemas.microsoft.com/office/drawing/2014/main" xmlns="" val="594171542"/>
                    </a:ext>
                  </a:extLst>
                </a:gridCol>
                <a:gridCol w="331968">
                  <a:extLst>
                    <a:ext uri="{9D8B030D-6E8A-4147-A177-3AD203B41FA5}">
                      <a16:colId xmlns:a16="http://schemas.microsoft.com/office/drawing/2014/main" xmlns="" val="2244257838"/>
                    </a:ext>
                  </a:extLst>
                </a:gridCol>
                <a:gridCol w="331968">
                  <a:extLst>
                    <a:ext uri="{9D8B030D-6E8A-4147-A177-3AD203B41FA5}">
                      <a16:colId xmlns:a16="http://schemas.microsoft.com/office/drawing/2014/main" xmlns="" val="2141610610"/>
                    </a:ext>
                  </a:extLst>
                </a:gridCol>
                <a:gridCol w="331968">
                  <a:extLst>
                    <a:ext uri="{9D8B030D-6E8A-4147-A177-3AD203B41FA5}">
                      <a16:colId xmlns:a16="http://schemas.microsoft.com/office/drawing/2014/main" xmlns="" val="2934987217"/>
                    </a:ext>
                  </a:extLst>
                </a:gridCol>
                <a:gridCol w="331968">
                  <a:extLst>
                    <a:ext uri="{9D8B030D-6E8A-4147-A177-3AD203B41FA5}">
                      <a16:colId xmlns:a16="http://schemas.microsoft.com/office/drawing/2014/main" xmlns="" val="3706445945"/>
                    </a:ext>
                  </a:extLst>
                </a:gridCol>
                <a:gridCol w="331968">
                  <a:extLst>
                    <a:ext uri="{9D8B030D-6E8A-4147-A177-3AD203B41FA5}">
                      <a16:colId xmlns:a16="http://schemas.microsoft.com/office/drawing/2014/main" xmlns="" val="2966996011"/>
                    </a:ext>
                  </a:extLst>
                </a:gridCol>
              </a:tblGrid>
              <a:tr h="331968">
                <a:tc>
                  <a:txBody>
                    <a:bodyPr/>
                    <a:lstStyle/>
                    <a:p>
                      <a:pPr algn="ctr"/>
                      <a:r>
                        <a:rPr lang="en-GB" sz="1700" b="1"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700" b="1"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700" b="1" dirty="0">
                          <a:solidFill>
                            <a:srgbClr val="FF0000"/>
                          </a:solidFill>
                          <a:latin typeface="Century Gothic" panose="020B0502020202020204" pitchFamily="34" charset="0"/>
                        </a:rPr>
                        <a:t>7</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bl>
          </a:graphicData>
        </a:graphic>
      </p:graphicFrame>
      <p:graphicFrame>
        <p:nvGraphicFramePr>
          <p:cNvPr id="23" name="Table 22">
            <a:extLst>
              <a:ext uri="{FF2B5EF4-FFF2-40B4-BE49-F238E27FC236}">
                <a16:creationId xmlns:a16="http://schemas.microsoft.com/office/drawing/2014/main" xmlns="" id="{41726604-C5C0-664E-80F9-16DFF4983249}"/>
              </a:ext>
            </a:extLst>
          </p:cNvPr>
          <p:cNvGraphicFramePr>
            <a:graphicFrameLocks noGrp="1"/>
          </p:cNvGraphicFramePr>
          <p:nvPr>
            <p:extLst>
              <p:ext uri="{D42A27DB-BD31-4B8C-83A1-F6EECF244321}">
                <p14:modId xmlns:p14="http://schemas.microsoft.com/office/powerpoint/2010/main" val="3407344465"/>
              </p:ext>
            </p:extLst>
          </p:nvPr>
        </p:nvGraphicFramePr>
        <p:xfrm>
          <a:off x="4309269" y="1699525"/>
          <a:ext cx="170355" cy="2655744"/>
        </p:xfrm>
        <a:graphic>
          <a:graphicData uri="http://schemas.openxmlformats.org/drawingml/2006/table">
            <a:tbl>
              <a:tblPr firstRow="1" bandRow="1">
                <a:tableStyleId>{5940675A-B579-460E-94D1-54222C63F5DA}</a:tableStyleId>
              </a:tblPr>
              <a:tblGrid>
                <a:gridCol w="170355">
                  <a:extLst>
                    <a:ext uri="{9D8B030D-6E8A-4147-A177-3AD203B41FA5}">
                      <a16:colId xmlns:a16="http://schemas.microsoft.com/office/drawing/2014/main" xmlns="" val="1819884855"/>
                    </a:ext>
                  </a:extLst>
                </a:gridCol>
              </a:tblGrid>
              <a:tr h="331968">
                <a:tc>
                  <a:txBody>
                    <a:bodyPr/>
                    <a:lstStyle/>
                    <a:p>
                      <a:pPr algn="ctr"/>
                      <a:r>
                        <a:rPr lang="en-GB" sz="1700" b="1" dirty="0">
                          <a:solidFill>
                            <a:srgbClr val="FF0000"/>
                          </a:solidFill>
                          <a:latin typeface="Century Gothic" panose="020B0502020202020204" pitchFamily="34" charset="0"/>
                        </a:rPr>
                        <a:t>7</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331968">
                <a:tc>
                  <a:txBody>
                    <a:bodyPr/>
                    <a:lstStyle/>
                    <a:p>
                      <a:pPr algn="ctr"/>
                      <a:r>
                        <a:rPr lang="en-GB" sz="1700" b="1" dirty="0">
                          <a:solidFill>
                            <a:srgbClr val="FF0000"/>
                          </a:solidFill>
                          <a:latin typeface="Century Gothic" panose="020B0502020202020204" pitchFamily="34" charset="0"/>
                        </a:rPr>
                        <a:t>6</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331968">
                <a:tc>
                  <a:txBody>
                    <a:bodyPr/>
                    <a:lstStyle/>
                    <a:p>
                      <a:pPr algn="ctr"/>
                      <a:r>
                        <a:rPr lang="en-GB" sz="1700" b="1" dirty="0">
                          <a:solidFill>
                            <a:srgbClr val="FF0000"/>
                          </a:solidFill>
                          <a:latin typeface="Century Gothic" panose="020B0502020202020204" pitchFamily="34" charset="0"/>
                        </a:rPr>
                        <a:t>5</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331968">
                <a:tc>
                  <a:txBody>
                    <a:bodyPr/>
                    <a:lstStyle/>
                    <a:p>
                      <a:pPr algn="ctr"/>
                      <a:r>
                        <a:rPr lang="en-GB" sz="1700" b="1" dirty="0">
                          <a:solidFill>
                            <a:srgbClr val="FF0000"/>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00751597"/>
                  </a:ext>
                </a:extLst>
              </a:tr>
              <a:tr h="331968">
                <a:tc>
                  <a:txBody>
                    <a:bodyPr/>
                    <a:lstStyle/>
                    <a:p>
                      <a:pPr algn="ctr"/>
                      <a:r>
                        <a:rPr lang="en-GB" sz="1700" b="1" dirty="0">
                          <a:solidFill>
                            <a:srgbClr val="FF0000"/>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331968">
                <a:tc>
                  <a:txBody>
                    <a:bodyPr/>
                    <a:lstStyle/>
                    <a:p>
                      <a:pPr algn="ctr"/>
                      <a:r>
                        <a:rPr lang="en-GB" sz="1700" b="1" dirty="0">
                          <a:solidFill>
                            <a:srgbClr val="FF0000"/>
                          </a:solidFill>
                          <a:latin typeface="Century Gothic" panose="020B0502020202020204" pitchFamily="34" charset="0"/>
                        </a:rPr>
                        <a:t>2</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331968">
                <a:tc>
                  <a:txBody>
                    <a:bodyPr/>
                    <a:lstStyle/>
                    <a:p>
                      <a:pPr algn="ctr"/>
                      <a:r>
                        <a:rPr lang="en-GB" sz="1700" b="1" dirty="0">
                          <a:solidFill>
                            <a:srgbClr val="FF0000"/>
                          </a:solidFill>
                          <a:latin typeface="Century Gothic" panose="020B0502020202020204" pitchFamily="34" charset="0"/>
                        </a:rPr>
                        <a:t>1</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331968">
                <a:tc>
                  <a:txBody>
                    <a:bodyPr/>
                    <a:lstStyle/>
                    <a:p>
                      <a:pPr algn="ctr"/>
                      <a:endParaRPr lang="en-GB" sz="1700" b="1" dirty="0">
                        <a:solidFill>
                          <a:srgbClr val="FF0000"/>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511001307"/>
                  </a:ext>
                </a:extLst>
              </a:tr>
            </a:tbl>
          </a:graphicData>
        </a:graphic>
      </p:graphicFrame>
      <p:sp>
        <p:nvSpPr>
          <p:cNvPr id="24" name="Isosceles Triangle 33">
            <a:extLst>
              <a:ext uri="{FF2B5EF4-FFF2-40B4-BE49-F238E27FC236}">
                <a16:creationId xmlns:a16="http://schemas.microsoft.com/office/drawing/2014/main" xmlns="" id="{5E8C62E0-EF08-EC4F-AED9-71B184F8ED8C}"/>
              </a:ext>
            </a:extLst>
          </p:cNvPr>
          <p:cNvSpPr/>
          <p:nvPr/>
        </p:nvSpPr>
        <p:spPr>
          <a:xfrm rot="5400000">
            <a:off x="6821923" y="4145899"/>
            <a:ext cx="95710" cy="1208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5" name="Isosceles Triangle 34">
            <a:extLst>
              <a:ext uri="{FF2B5EF4-FFF2-40B4-BE49-F238E27FC236}">
                <a16:creationId xmlns:a16="http://schemas.microsoft.com/office/drawing/2014/main" xmlns="" id="{E69D63E8-1655-5249-B228-0AB9892E529A}"/>
              </a:ext>
            </a:extLst>
          </p:cNvPr>
          <p:cNvSpPr/>
          <p:nvPr/>
        </p:nvSpPr>
        <p:spPr>
          <a:xfrm rot="16200000">
            <a:off x="2041611" y="4145893"/>
            <a:ext cx="95715" cy="12080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6" name="Isosceles Triangle 35">
            <a:extLst>
              <a:ext uri="{FF2B5EF4-FFF2-40B4-BE49-F238E27FC236}">
                <a16:creationId xmlns:a16="http://schemas.microsoft.com/office/drawing/2014/main" xmlns="" id="{E37E37A1-256C-1F49-9EE8-91EEB9C8E575}"/>
              </a:ext>
            </a:extLst>
          </p:cNvPr>
          <p:cNvSpPr/>
          <p:nvPr/>
        </p:nvSpPr>
        <p:spPr>
          <a:xfrm rot="10800000">
            <a:off x="4408663" y="4339367"/>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36">
            <a:extLst>
              <a:ext uri="{FF2B5EF4-FFF2-40B4-BE49-F238E27FC236}">
                <a16:creationId xmlns:a16="http://schemas.microsoft.com/office/drawing/2014/main" xmlns="" id="{13C2869C-6725-D047-8BEC-BCA36512615C}"/>
              </a:ext>
            </a:extLst>
          </p:cNvPr>
          <p:cNvSpPr/>
          <p:nvPr/>
        </p:nvSpPr>
        <p:spPr>
          <a:xfrm>
            <a:off x="4419725" y="1566638"/>
            <a:ext cx="115815" cy="132887"/>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8" name="Rectangle 27">
            <a:extLst>
              <a:ext uri="{FF2B5EF4-FFF2-40B4-BE49-F238E27FC236}">
                <a16:creationId xmlns:a16="http://schemas.microsoft.com/office/drawing/2014/main" xmlns="" id="{B1BB8972-9190-8743-B58C-6991357A3773}"/>
              </a:ext>
            </a:extLst>
          </p:cNvPr>
          <p:cNvSpPr/>
          <p:nvPr/>
        </p:nvSpPr>
        <p:spPr>
          <a:xfrm>
            <a:off x="2495796" y="2216253"/>
            <a:ext cx="1307618" cy="979116"/>
          </a:xfrm>
          <a:prstGeom prst="rect">
            <a:avLst/>
          </a:prstGeom>
          <a:solidFill>
            <a:schemeClr val="accent6">
              <a:lumMod val="20000"/>
              <a:lumOff val="80000"/>
            </a:schemeClr>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xmlns="" id="{AB6BCD8B-F060-8440-8098-6DC2CF93B541}"/>
              </a:ext>
            </a:extLst>
          </p:cNvPr>
          <p:cNvSpPr/>
          <p:nvPr/>
        </p:nvSpPr>
        <p:spPr>
          <a:xfrm>
            <a:off x="4812418" y="3210873"/>
            <a:ext cx="1307618" cy="97911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153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This shape is translated so that point A moves to point B.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shape in its new position and write down the coordinates.</a:t>
            </a:r>
          </a:p>
          <a:p>
            <a:pPr lvl="0" algn="ctr"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Rectangle 1">
            <a:extLst>
              <a:ext uri="{FF2B5EF4-FFF2-40B4-BE49-F238E27FC236}">
                <a16:creationId xmlns:a16="http://schemas.microsoft.com/office/drawing/2014/main" xmlns="" id="{B29DAC85-DD2C-2E4D-96A4-B271927F3A62}"/>
              </a:ext>
            </a:extLst>
          </p:cNvPr>
          <p:cNvSpPr/>
          <p:nvPr/>
        </p:nvSpPr>
        <p:spPr>
          <a:xfrm>
            <a:off x="2201662" y="1322775"/>
            <a:ext cx="4740676" cy="3666478"/>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xmlns="" id="{E4E55CF9-065A-524E-ACBB-77DB0DF5C47B}"/>
              </a:ext>
            </a:extLst>
          </p:cNvPr>
          <p:cNvGraphicFramePr>
            <a:graphicFrameLocks noGrp="1"/>
          </p:cNvGraphicFramePr>
          <p:nvPr>
            <p:extLst>
              <p:ext uri="{D42A27DB-BD31-4B8C-83A1-F6EECF244321}">
                <p14:modId xmlns:p14="http://schemas.microsoft.com/office/powerpoint/2010/main" val="1921983675"/>
              </p:ext>
            </p:extLst>
          </p:nvPr>
        </p:nvGraphicFramePr>
        <p:xfrm>
          <a:off x="3127091" y="1835430"/>
          <a:ext cx="2936230" cy="2564590"/>
        </p:xfrm>
        <a:graphic>
          <a:graphicData uri="http://schemas.openxmlformats.org/drawingml/2006/table">
            <a:tbl>
              <a:tblPr firstRow="1" bandRow="1">
                <a:tableStyleId>{5940675A-B579-460E-94D1-54222C63F5DA}</a:tableStyleId>
              </a:tblPr>
              <a:tblGrid>
                <a:gridCol w="293623">
                  <a:extLst>
                    <a:ext uri="{9D8B030D-6E8A-4147-A177-3AD203B41FA5}">
                      <a16:colId xmlns:a16="http://schemas.microsoft.com/office/drawing/2014/main" xmlns="" val="1819884855"/>
                    </a:ext>
                  </a:extLst>
                </a:gridCol>
                <a:gridCol w="293623">
                  <a:extLst>
                    <a:ext uri="{9D8B030D-6E8A-4147-A177-3AD203B41FA5}">
                      <a16:colId xmlns:a16="http://schemas.microsoft.com/office/drawing/2014/main" xmlns="" val="3597772720"/>
                    </a:ext>
                  </a:extLst>
                </a:gridCol>
                <a:gridCol w="293623">
                  <a:extLst>
                    <a:ext uri="{9D8B030D-6E8A-4147-A177-3AD203B41FA5}">
                      <a16:colId xmlns:a16="http://schemas.microsoft.com/office/drawing/2014/main" xmlns="" val="4222459870"/>
                    </a:ext>
                  </a:extLst>
                </a:gridCol>
                <a:gridCol w="293623">
                  <a:extLst>
                    <a:ext uri="{9D8B030D-6E8A-4147-A177-3AD203B41FA5}">
                      <a16:colId xmlns:a16="http://schemas.microsoft.com/office/drawing/2014/main" xmlns="" val="1229508229"/>
                    </a:ext>
                  </a:extLst>
                </a:gridCol>
                <a:gridCol w="293623">
                  <a:extLst>
                    <a:ext uri="{9D8B030D-6E8A-4147-A177-3AD203B41FA5}">
                      <a16:colId xmlns:a16="http://schemas.microsoft.com/office/drawing/2014/main" xmlns="" val="2876895880"/>
                    </a:ext>
                  </a:extLst>
                </a:gridCol>
                <a:gridCol w="293623">
                  <a:extLst>
                    <a:ext uri="{9D8B030D-6E8A-4147-A177-3AD203B41FA5}">
                      <a16:colId xmlns:a16="http://schemas.microsoft.com/office/drawing/2014/main" xmlns="" val="3368445663"/>
                    </a:ext>
                  </a:extLst>
                </a:gridCol>
                <a:gridCol w="293623">
                  <a:extLst>
                    <a:ext uri="{9D8B030D-6E8A-4147-A177-3AD203B41FA5}">
                      <a16:colId xmlns:a16="http://schemas.microsoft.com/office/drawing/2014/main" xmlns="" val="366549986"/>
                    </a:ext>
                  </a:extLst>
                </a:gridCol>
                <a:gridCol w="293623">
                  <a:extLst>
                    <a:ext uri="{9D8B030D-6E8A-4147-A177-3AD203B41FA5}">
                      <a16:colId xmlns:a16="http://schemas.microsoft.com/office/drawing/2014/main" xmlns="" val="3340662685"/>
                    </a:ext>
                  </a:extLst>
                </a:gridCol>
                <a:gridCol w="293623">
                  <a:extLst>
                    <a:ext uri="{9D8B030D-6E8A-4147-A177-3AD203B41FA5}">
                      <a16:colId xmlns:a16="http://schemas.microsoft.com/office/drawing/2014/main" xmlns="" val="2885463129"/>
                    </a:ext>
                  </a:extLst>
                </a:gridCol>
                <a:gridCol w="293623">
                  <a:extLst>
                    <a:ext uri="{9D8B030D-6E8A-4147-A177-3AD203B41FA5}">
                      <a16:colId xmlns:a16="http://schemas.microsoft.com/office/drawing/2014/main" xmlns="" val="2861950421"/>
                    </a:ext>
                  </a:extLst>
                </a:gridCol>
              </a:tblGrid>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r>
                        <a:rPr lang="en-GB" sz="900" b="1" dirty="0">
                          <a:latin typeface="Century Gothic" panose="020B0502020202020204" pitchFamily="34" charset="0"/>
                        </a:rPr>
                        <a:t>B</a:t>
                      </a: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l"/>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r>
                        <a:rPr lang="en-GB" sz="900" b="1" dirty="0">
                          <a:latin typeface="Century Gothic" panose="020B0502020202020204" pitchFamily="34" charset="0"/>
                        </a:rPr>
                        <a:t>A</a:t>
                      </a: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9" name="Table 8">
            <a:extLst>
              <a:ext uri="{FF2B5EF4-FFF2-40B4-BE49-F238E27FC236}">
                <a16:creationId xmlns:a16="http://schemas.microsoft.com/office/drawing/2014/main" xmlns="" id="{4835F49C-F206-9445-91EF-DE6AAD358DBA}"/>
              </a:ext>
            </a:extLst>
          </p:cNvPr>
          <p:cNvGraphicFramePr>
            <a:graphicFrameLocks noGrp="1"/>
          </p:cNvGraphicFramePr>
          <p:nvPr>
            <p:extLst>
              <p:ext uri="{D42A27DB-BD31-4B8C-83A1-F6EECF244321}">
                <p14:modId xmlns:p14="http://schemas.microsoft.com/office/powerpoint/2010/main" val="2133556627"/>
              </p:ext>
            </p:extLst>
          </p:nvPr>
        </p:nvGraphicFramePr>
        <p:xfrm>
          <a:off x="4372465" y="1719124"/>
          <a:ext cx="222741" cy="2797202"/>
        </p:xfrm>
        <a:graphic>
          <a:graphicData uri="http://schemas.openxmlformats.org/drawingml/2006/table">
            <a:tbl>
              <a:tblPr firstRow="1" bandRow="1">
                <a:tableStyleId>{5940675A-B579-460E-94D1-54222C63F5DA}</a:tableStyleId>
              </a:tblPr>
              <a:tblGrid>
                <a:gridCol w="222741">
                  <a:extLst>
                    <a:ext uri="{9D8B030D-6E8A-4147-A177-3AD203B41FA5}">
                      <a16:colId xmlns:a16="http://schemas.microsoft.com/office/drawing/2014/main" xmlns="" val="2861950421"/>
                    </a:ext>
                  </a:extLst>
                </a:gridCol>
              </a:tblGrid>
              <a:tr h="254292">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937649052"/>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295624196"/>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10530952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254291">
                <a:tc>
                  <a:txBody>
                    <a:bodyPr/>
                    <a:lstStyle/>
                    <a:p>
                      <a:pPr algn="r"/>
                      <a:endParaRPr lang="en-GB" sz="900" b="1" dirty="0">
                        <a:latin typeface="Century Gothic" panose="020B0502020202020204" pitchFamily="34" charset="0"/>
                      </a:endParaRP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254291">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10" name="Isosceles Triangle 50">
            <a:extLst>
              <a:ext uri="{FF2B5EF4-FFF2-40B4-BE49-F238E27FC236}">
                <a16:creationId xmlns:a16="http://schemas.microsoft.com/office/drawing/2014/main" xmlns="" id="{FAFFB78B-C7BF-224F-A073-92DA09329466}"/>
              </a:ext>
            </a:extLst>
          </p:cNvPr>
          <p:cNvSpPr/>
          <p:nvPr/>
        </p:nvSpPr>
        <p:spPr>
          <a:xfrm>
            <a:off x="4550134" y="1634060"/>
            <a:ext cx="90144" cy="821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1" name="Isosceles Triangle 51">
            <a:extLst>
              <a:ext uri="{FF2B5EF4-FFF2-40B4-BE49-F238E27FC236}">
                <a16:creationId xmlns:a16="http://schemas.microsoft.com/office/drawing/2014/main" xmlns="" id="{3A82BE41-DC6A-2447-A58D-A3D15C395BF5}"/>
              </a:ext>
            </a:extLst>
          </p:cNvPr>
          <p:cNvSpPr/>
          <p:nvPr/>
        </p:nvSpPr>
        <p:spPr>
          <a:xfrm flipV="1">
            <a:off x="4550134" y="4520719"/>
            <a:ext cx="99158" cy="903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xmlns="" id="{B9461FFF-C00E-F742-A17A-63E9EE22F0DD}"/>
              </a:ext>
            </a:extLst>
          </p:cNvPr>
          <p:cNvGraphicFramePr>
            <a:graphicFrameLocks noGrp="1"/>
          </p:cNvGraphicFramePr>
          <p:nvPr>
            <p:extLst>
              <p:ext uri="{D42A27DB-BD31-4B8C-83A1-F6EECF244321}">
                <p14:modId xmlns:p14="http://schemas.microsoft.com/office/powerpoint/2010/main" val="3354038749"/>
              </p:ext>
            </p:extLst>
          </p:nvPr>
        </p:nvGraphicFramePr>
        <p:xfrm>
          <a:off x="2998896" y="3120263"/>
          <a:ext cx="3192620" cy="157916"/>
        </p:xfrm>
        <a:graphic>
          <a:graphicData uri="http://schemas.openxmlformats.org/drawingml/2006/table">
            <a:tbl>
              <a:tblPr firstRow="1" bandRow="1">
                <a:tableStyleId>{5940675A-B579-460E-94D1-54222C63F5DA}</a:tableStyleId>
              </a:tblPr>
              <a:tblGrid>
                <a:gridCol w="290238">
                  <a:extLst>
                    <a:ext uri="{9D8B030D-6E8A-4147-A177-3AD203B41FA5}">
                      <a16:colId xmlns:a16="http://schemas.microsoft.com/office/drawing/2014/main" xmlns="" val="1819884855"/>
                    </a:ext>
                  </a:extLst>
                </a:gridCol>
                <a:gridCol w="290238">
                  <a:extLst>
                    <a:ext uri="{9D8B030D-6E8A-4147-A177-3AD203B41FA5}">
                      <a16:colId xmlns:a16="http://schemas.microsoft.com/office/drawing/2014/main" xmlns="" val="3597772720"/>
                    </a:ext>
                  </a:extLst>
                </a:gridCol>
                <a:gridCol w="290238">
                  <a:extLst>
                    <a:ext uri="{9D8B030D-6E8A-4147-A177-3AD203B41FA5}">
                      <a16:colId xmlns:a16="http://schemas.microsoft.com/office/drawing/2014/main" xmlns="" val="119877558"/>
                    </a:ext>
                  </a:extLst>
                </a:gridCol>
                <a:gridCol w="290238">
                  <a:extLst>
                    <a:ext uri="{9D8B030D-6E8A-4147-A177-3AD203B41FA5}">
                      <a16:colId xmlns:a16="http://schemas.microsoft.com/office/drawing/2014/main" xmlns="" val="2168310754"/>
                    </a:ext>
                  </a:extLst>
                </a:gridCol>
                <a:gridCol w="290238">
                  <a:extLst>
                    <a:ext uri="{9D8B030D-6E8A-4147-A177-3AD203B41FA5}">
                      <a16:colId xmlns:a16="http://schemas.microsoft.com/office/drawing/2014/main" xmlns="" val="4222459870"/>
                    </a:ext>
                  </a:extLst>
                </a:gridCol>
                <a:gridCol w="145120">
                  <a:extLst>
                    <a:ext uri="{9D8B030D-6E8A-4147-A177-3AD203B41FA5}">
                      <a16:colId xmlns:a16="http://schemas.microsoft.com/office/drawing/2014/main" xmlns="" val="2876895880"/>
                    </a:ext>
                  </a:extLst>
                </a:gridCol>
                <a:gridCol w="145120">
                  <a:extLst>
                    <a:ext uri="{9D8B030D-6E8A-4147-A177-3AD203B41FA5}">
                      <a16:colId xmlns:a16="http://schemas.microsoft.com/office/drawing/2014/main" xmlns="" val="2640140831"/>
                    </a:ext>
                  </a:extLst>
                </a:gridCol>
                <a:gridCol w="290238">
                  <a:extLst>
                    <a:ext uri="{9D8B030D-6E8A-4147-A177-3AD203B41FA5}">
                      <a16:colId xmlns:a16="http://schemas.microsoft.com/office/drawing/2014/main" xmlns="" val="1305969347"/>
                    </a:ext>
                  </a:extLst>
                </a:gridCol>
                <a:gridCol w="290238">
                  <a:extLst>
                    <a:ext uri="{9D8B030D-6E8A-4147-A177-3AD203B41FA5}">
                      <a16:colId xmlns:a16="http://schemas.microsoft.com/office/drawing/2014/main" xmlns="" val="3368445663"/>
                    </a:ext>
                  </a:extLst>
                </a:gridCol>
                <a:gridCol w="290238">
                  <a:extLst>
                    <a:ext uri="{9D8B030D-6E8A-4147-A177-3AD203B41FA5}">
                      <a16:colId xmlns:a16="http://schemas.microsoft.com/office/drawing/2014/main" xmlns="" val="366549986"/>
                    </a:ext>
                  </a:extLst>
                </a:gridCol>
                <a:gridCol w="290238">
                  <a:extLst>
                    <a:ext uri="{9D8B030D-6E8A-4147-A177-3AD203B41FA5}">
                      <a16:colId xmlns:a16="http://schemas.microsoft.com/office/drawing/2014/main" xmlns="" val="2861950421"/>
                    </a:ext>
                  </a:extLst>
                </a:gridCol>
                <a:gridCol w="290238">
                  <a:extLst>
                    <a:ext uri="{9D8B030D-6E8A-4147-A177-3AD203B41FA5}">
                      <a16:colId xmlns:a16="http://schemas.microsoft.com/office/drawing/2014/main" xmlns="" val="1695185005"/>
                    </a:ext>
                  </a:extLst>
                </a:gridCol>
              </a:tblGrid>
              <a:tr h="157916">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13" name="Isosceles Triangle 53">
            <a:extLst>
              <a:ext uri="{FF2B5EF4-FFF2-40B4-BE49-F238E27FC236}">
                <a16:creationId xmlns:a16="http://schemas.microsoft.com/office/drawing/2014/main" xmlns="" id="{5182D250-D3B5-BE45-9494-49CFA56883BD}"/>
              </a:ext>
            </a:extLst>
          </p:cNvPr>
          <p:cNvSpPr/>
          <p:nvPr/>
        </p:nvSpPr>
        <p:spPr>
          <a:xfrm rot="5400000">
            <a:off x="6199609" y="3070711"/>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4" name="Isosceles Triangle 54">
            <a:extLst>
              <a:ext uri="{FF2B5EF4-FFF2-40B4-BE49-F238E27FC236}">
                <a16:creationId xmlns:a16="http://schemas.microsoft.com/office/drawing/2014/main" xmlns="" id="{190D9FAD-1E40-4845-A2C7-E3CA9B9055A7}"/>
              </a:ext>
            </a:extLst>
          </p:cNvPr>
          <p:cNvSpPr/>
          <p:nvPr/>
        </p:nvSpPr>
        <p:spPr>
          <a:xfrm rot="16200000">
            <a:off x="2912292" y="3070711"/>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5" name="Rectangle 14">
            <a:extLst>
              <a:ext uri="{FF2B5EF4-FFF2-40B4-BE49-F238E27FC236}">
                <a16:creationId xmlns:a16="http://schemas.microsoft.com/office/drawing/2014/main" xmlns="" id="{4AD18B53-5353-3C42-AC51-9B7F436A5AA4}"/>
              </a:ext>
            </a:extLst>
          </p:cNvPr>
          <p:cNvSpPr/>
          <p:nvPr/>
        </p:nvSpPr>
        <p:spPr>
          <a:xfrm>
            <a:off x="4892282" y="3634209"/>
            <a:ext cx="575501" cy="502273"/>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extLst>
              <a:ext uri="{FF2B5EF4-FFF2-40B4-BE49-F238E27FC236}">
                <a16:creationId xmlns:a16="http://schemas.microsoft.com/office/drawing/2014/main" xmlns="" id="{D473DDD1-8430-674B-9EF4-53A5EFDB3AE6}"/>
              </a:ext>
            </a:extLst>
          </p:cNvPr>
          <p:cNvSpPr/>
          <p:nvPr/>
        </p:nvSpPr>
        <p:spPr>
          <a:xfrm>
            <a:off x="3678473" y="2319594"/>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Oval 16">
            <a:extLst>
              <a:ext uri="{FF2B5EF4-FFF2-40B4-BE49-F238E27FC236}">
                <a16:creationId xmlns:a16="http://schemas.microsoft.com/office/drawing/2014/main" xmlns="" id="{65DBFC35-BC2A-44DD-9FD8-24A20DEE27BF}"/>
              </a:ext>
            </a:extLst>
          </p:cNvPr>
          <p:cNvSpPr/>
          <p:nvPr/>
        </p:nvSpPr>
        <p:spPr>
          <a:xfrm>
            <a:off x="4863612" y="3605998"/>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6254852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This shape is translated so that point A moves to point B.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shape in its new position and write down the coordinates.</a:t>
            </a:r>
          </a:p>
          <a:p>
            <a:pPr algn="ctr" defTabSz="685800">
              <a:defRPr/>
            </a:pPr>
            <a:r>
              <a:rPr lang="en-GB" sz="2000" b="1" dirty="0">
                <a:solidFill>
                  <a:srgbClr val="FF0000"/>
                </a:solidFill>
                <a:latin typeface="Century Gothic" panose="020B0502020202020204" pitchFamily="34" charset="0"/>
              </a:rPr>
              <a:t>(-3, 3), (-1, 3), (-1, 1), (-3, 1)</a:t>
            </a:r>
          </a:p>
          <a:p>
            <a:pPr lvl="0" algn="ctr" defTabSz="685800">
              <a:defRPr/>
            </a:pPr>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 name="Rectangle 1">
            <a:extLst>
              <a:ext uri="{FF2B5EF4-FFF2-40B4-BE49-F238E27FC236}">
                <a16:creationId xmlns:a16="http://schemas.microsoft.com/office/drawing/2014/main" xmlns="" id="{B29DAC85-DD2C-2E4D-96A4-B271927F3A62}"/>
              </a:ext>
            </a:extLst>
          </p:cNvPr>
          <p:cNvSpPr/>
          <p:nvPr/>
        </p:nvSpPr>
        <p:spPr>
          <a:xfrm>
            <a:off x="2201662" y="1322775"/>
            <a:ext cx="4740676" cy="3666478"/>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xmlns="" id="{E4E55CF9-065A-524E-ACBB-77DB0DF5C47B}"/>
              </a:ext>
            </a:extLst>
          </p:cNvPr>
          <p:cNvGraphicFramePr>
            <a:graphicFrameLocks noGrp="1"/>
          </p:cNvGraphicFramePr>
          <p:nvPr>
            <p:extLst/>
          </p:nvPr>
        </p:nvGraphicFramePr>
        <p:xfrm>
          <a:off x="3127091" y="1835430"/>
          <a:ext cx="2936230" cy="2564590"/>
        </p:xfrm>
        <a:graphic>
          <a:graphicData uri="http://schemas.openxmlformats.org/drawingml/2006/table">
            <a:tbl>
              <a:tblPr firstRow="1" bandRow="1">
                <a:tableStyleId>{5940675A-B579-460E-94D1-54222C63F5DA}</a:tableStyleId>
              </a:tblPr>
              <a:tblGrid>
                <a:gridCol w="293623">
                  <a:extLst>
                    <a:ext uri="{9D8B030D-6E8A-4147-A177-3AD203B41FA5}">
                      <a16:colId xmlns:a16="http://schemas.microsoft.com/office/drawing/2014/main" xmlns="" val="1819884855"/>
                    </a:ext>
                  </a:extLst>
                </a:gridCol>
                <a:gridCol w="293623">
                  <a:extLst>
                    <a:ext uri="{9D8B030D-6E8A-4147-A177-3AD203B41FA5}">
                      <a16:colId xmlns:a16="http://schemas.microsoft.com/office/drawing/2014/main" xmlns="" val="3597772720"/>
                    </a:ext>
                  </a:extLst>
                </a:gridCol>
                <a:gridCol w="293623">
                  <a:extLst>
                    <a:ext uri="{9D8B030D-6E8A-4147-A177-3AD203B41FA5}">
                      <a16:colId xmlns:a16="http://schemas.microsoft.com/office/drawing/2014/main" xmlns="" val="4222459870"/>
                    </a:ext>
                  </a:extLst>
                </a:gridCol>
                <a:gridCol w="293623">
                  <a:extLst>
                    <a:ext uri="{9D8B030D-6E8A-4147-A177-3AD203B41FA5}">
                      <a16:colId xmlns:a16="http://schemas.microsoft.com/office/drawing/2014/main" xmlns="" val="1229508229"/>
                    </a:ext>
                  </a:extLst>
                </a:gridCol>
                <a:gridCol w="293623">
                  <a:extLst>
                    <a:ext uri="{9D8B030D-6E8A-4147-A177-3AD203B41FA5}">
                      <a16:colId xmlns:a16="http://schemas.microsoft.com/office/drawing/2014/main" xmlns="" val="2876895880"/>
                    </a:ext>
                  </a:extLst>
                </a:gridCol>
                <a:gridCol w="293623">
                  <a:extLst>
                    <a:ext uri="{9D8B030D-6E8A-4147-A177-3AD203B41FA5}">
                      <a16:colId xmlns:a16="http://schemas.microsoft.com/office/drawing/2014/main" xmlns="" val="3368445663"/>
                    </a:ext>
                  </a:extLst>
                </a:gridCol>
                <a:gridCol w="293623">
                  <a:extLst>
                    <a:ext uri="{9D8B030D-6E8A-4147-A177-3AD203B41FA5}">
                      <a16:colId xmlns:a16="http://schemas.microsoft.com/office/drawing/2014/main" xmlns="" val="366549986"/>
                    </a:ext>
                  </a:extLst>
                </a:gridCol>
                <a:gridCol w="293623">
                  <a:extLst>
                    <a:ext uri="{9D8B030D-6E8A-4147-A177-3AD203B41FA5}">
                      <a16:colId xmlns:a16="http://schemas.microsoft.com/office/drawing/2014/main" xmlns="" val="3340662685"/>
                    </a:ext>
                  </a:extLst>
                </a:gridCol>
                <a:gridCol w="293623">
                  <a:extLst>
                    <a:ext uri="{9D8B030D-6E8A-4147-A177-3AD203B41FA5}">
                      <a16:colId xmlns:a16="http://schemas.microsoft.com/office/drawing/2014/main" xmlns="" val="2885463129"/>
                    </a:ext>
                  </a:extLst>
                </a:gridCol>
                <a:gridCol w="293623">
                  <a:extLst>
                    <a:ext uri="{9D8B030D-6E8A-4147-A177-3AD203B41FA5}">
                      <a16:colId xmlns:a16="http://schemas.microsoft.com/office/drawing/2014/main" xmlns="" val="2861950421"/>
                    </a:ext>
                  </a:extLst>
                </a:gridCol>
              </a:tblGrid>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r>
                        <a:rPr lang="en-GB" sz="900" b="1" dirty="0">
                          <a:latin typeface="Century Gothic" panose="020B0502020202020204" pitchFamily="34" charset="0"/>
                        </a:rPr>
                        <a:t>B</a:t>
                      </a: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l"/>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r>
                        <a:rPr lang="en-GB" sz="900" b="1" dirty="0">
                          <a:latin typeface="Century Gothic" panose="020B0502020202020204" pitchFamily="34" charset="0"/>
                        </a:rPr>
                        <a:t>A</a:t>
                      </a: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9" name="Table 8">
            <a:extLst>
              <a:ext uri="{FF2B5EF4-FFF2-40B4-BE49-F238E27FC236}">
                <a16:creationId xmlns:a16="http://schemas.microsoft.com/office/drawing/2014/main" xmlns="" id="{4835F49C-F206-9445-91EF-DE6AAD358DBA}"/>
              </a:ext>
            </a:extLst>
          </p:cNvPr>
          <p:cNvGraphicFramePr>
            <a:graphicFrameLocks noGrp="1"/>
          </p:cNvGraphicFramePr>
          <p:nvPr>
            <p:extLst>
              <p:ext uri="{D42A27DB-BD31-4B8C-83A1-F6EECF244321}">
                <p14:modId xmlns:p14="http://schemas.microsoft.com/office/powerpoint/2010/main" val="4065497958"/>
              </p:ext>
            </p:extLst>
          </p:nvPr>
        </p:nvGraphicFramePr>
        <p:xfrm>
          <a:off x="4372465" y="1719124"/>
          <a:ext cx="222741" cy="2797202"/>
        </p:xfrm>
        <a:graphic>
          <a:graphicData uri="http://schemas.openxmlformats.org/drawingml/2006/table">
            <a:tbl>
              <a:tblPr firstRow="1" bandRow="1">
                <a:tableStyleId>{5940675A-B579-460E-94D1-54222C63F5DA}</a:tableStyleId>
              </a:tblPr>
              <a:tblGrid>
                <a:gridCol w="222741">
                  <a:extLst>
                    <a:ext uri="{9D8B030D-6E8A-4147-A177-3AD203B41FA5}">
                      <a16:colId xmlns:a16="http://schemas.microsoft.com/office/drawing/2014/main" xmlns="" val="2861950421"/>
                    </a:ext>
                  </a:extLst>
                </a:gridCol>
              </a:tblGrid>
              <a:tr h="254292">
                <a:tc>
                  <a:txBody>
                    <a:bodyPr/>
                    <a:lstStyle/>
                    <a:p>
                      <a:pPr algn="r"/>
                      <a:r>
                        <a:rPr lang="en-GB" sz="900" b="1" dirty="0">
                          <a:solidFill>
                            <a:srgbClr val="FF0000"/>
                          </a:solidFill>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937649052"/>
                  </a:ext>
                </a:extLst>
              </a:tr>
              <a:tr h="254291">
                <a:tc>
                  <a:txBody>
                    <a:bodyPr/>
                    <a:lstStyle/>
                    <a:p>
                      <a:pPr algn="r"/>
                      <a:r>
                        <a:rPr lang="en-GB" sz="900" b="1" dirty="0">
                          <a:solidFill>
                            <a:srgbClr val="FF0000"/>
                          </a:solidFill>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254291">
                <a:tc>
                  <a:txBody>
                    <a:bodyPr/>
                    <a:lstStyle/>
                    <a:p>
                      <a:pPr algn="r"/>
                      <a:r>
                        <a:rPr lang="en-GB" sz="900" b="1" dirty="0">
                          <a:solidFill>
                            <a:srgbClr val="FF0000"/>
                          </a:solidFill>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295624196"/>
                  </a:ext>
                </a:extLst>
              </a:tr>
              <a:tr h="254291">
                <a:tc>
                  <a:txBody>
                    <a:bodyPr/>
                    <a:lstStyle/>
                    <a:p>
                      <a:pPr algn="r"/>
                      <a:r>
                        <a:rPr lang="en-GB" sz="900" b="1" dirty="0">
                          <a:solidFill>
                            <a:srgbClr val="FF0000"/>
                          </a:solidFill>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105309527"/>
                  </a:ext>
                </a:extLst>
              </a:tr>
              <a:tr h="254291">
                <a:tc>
                  <a:txBody>
                    <a:bodyPr/>
                    <a:lstStyle/>
                    <a:p>
                      <a:pPr algn="r"/>
                      <a:r>
                        <a:rPr lang="en-GB" sz="900" b="1" dirty="0">
                          <a:solidFill>
                            <a:srgbClr val="FF0000"/>
                          </a:solidFill>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254291">
                <a:tc>
                  <a:txBody>
                    <a:bodyPr/>
                    <a:lstStyle/>
                    <a:p>
                      <a:pPr algn="r"/>
                      <a:endParaRPr lang="en-GB" sz="900" b="1" dirty="0">
                        <a:solidFill>
                          <a:srgbClr val="FF0000"/>
                        </a:solidFill>
                        <a:latin typeface="Century Gothic" panose="020B0502020202020204" pitchFamily="34" charset="0"/>
                      </a:endParaRP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254291">
                <a:tc>
                  <a:txBody>
                    <a:bodyPr/>
                    <a:lstStyle/>
                    <a:p>
                      <a:pPr algn="r"/>
                      <a:r>
                        <a:rPr lang="en-GB" sz="900" b="1" dirty="0">
                          <a:solidFill>
                            <a:srgbClr val="FF0000"/>
                          </a:solidFill>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54291">
                <a:tc>
                  <a:txBody>
                    <a:bodyPr/>
                    <a:lstStyle/>
                    <a:p>
                      <a:pPr algn="r"/>
                      <a:r>
                        <a:rPr lang="en-GB" sz="900" b="1" dirty="0">
                          <a:solidFill>
                            <a:srgbClr val="FF0000"/>
                          </a:solidFill>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254291">
                <a:tc>
                  <a:txBody>
                    <a:bodyPr/>
                    <a:lstStyle/>
                    <a:p>
                      <a:pPr algn="r"/>
                      <a:r>
                        <a:rPr lang="en-GB" sz="900" b="1" dirty="0">
                          <a:solidFill>
                            <a:srgbClr val="FF0000"/>
                          </a:solidFill>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254291">
                <a:tc>
                  <a:txBody>
                    <a:bodyPr/>
                    <a:lstStyle/>
                    <a:p>
                      <a:pPr algn="r"/>
                      <a:r>
                        <a:rPr lang="en-GB" sz="900" b="1" dirty="0">
                          <a:solidFill>
                            <a:srgbClr val="FF0000"/>
                          </a:solidFill>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254291">
                <a:tc>
                  <a:txBody>
                    <a:bodyPr/>
                    <a:lstStyle/>
                    <a:p>
                      <a:pPr algn="r"/>
                      <a:r>
                        <a:rPr lang="en-GB" sz="900" b="1" dirty="0">
                          <a:solidFill>
                            <a:srgbClr val="FF0000"/>
                          </a:solidFill>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10" name="Isosceles Triangle 50">
            <a:extLst>
              <a:ext uri="{FF2B5EF4-FFF2-40B4-BE49-F238E27FC236}">
                <a16:creationId xmlns:a16="http://schemas.microsoft.com/office/drawing/2014/main" xmlns="" id="{FAFFB78B-C7BF-224F-A073-92DA09329466}"/>
              </a:ext>
            </a:extLst>
          </p:cNvPr>
          <p:cNvSpPr/>
          <p:nvPr/>
        </p:nvSpPr>
        <p:spPr>
          <a:xfrm>
            <a:off x="4550134" y="1634060"/>
            <a:ext cx="90144" cy="821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1" name="Isosceles Triangle 51">
            <a:extLst>
              <a:ext uri="{FF2B5EF4-FFF2-40B4-BE49-F238E27FC236}">
                <a16:creationId xmlns:a16="http://schemas.microsoft.com/office/drawing/2014/main" xmlns="" id="{3A82BE41-DC6A-2447-A58D-A3D15C395BF5}"/>
              </a:ext>
            </a:extLst>
          </p:cNvPr>
          <p:cNvSpPr/>
          <p:nvPr/>
        </p:nvSpPr>
        <p:spPr>
          <a:xfrm flipV="1">
            <a:off x="4550134" y="4520719"/>
            <a:ext cx="99158" cy="903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xmlns="" id="{B9461FFF-C00E-F742-A17A-63E9EE22F0DD}"/>
              </a:ext>
            </a:extLst>
          </p:cNvPr>
          <p:cNvGraphicFramePr>
            <a:graphicFrameLocks noGrp="1"/>
          </p:cNvGraphicFramePr>
          <p:nvPr>
            <p:extLst>
              <p:ext uri="{D42A27DB-BD31-4B8C-83A1-F6EECF244321}">
                <p14:modId xmlns:p14="http://schemas.microsoft.com/office/powerpoint/2010/main" val="4060099370"/>
              </p:ext>
            </p:extLst>
          </p:nvPr>
        </p:nvGraphicFramePr>
        <p:xfrm>
          <a:off x="2998896" y="3120263"/>
          <a:ext cx="3192620" cy="157916"/>
        </p:xfrm>
        <a:graphic>
          <a:graphicData uri="http://schemas.openxmlformats.org/drawingml/2006/table">
            <a:tbl>
              <a:tblPr firstRow="1" bandRow="1">
                <a:tableStyleId>{5940675A-B579-460E-94D1-54222C63F5DA}</a:tableStyleId>
              </a:tblPr>
              <a:tblGrid>
                <a:gridCol w="290238">
                  <a:extLst>
                    <a:ext uri="{9D8B030D-6E8A-4147-A177-3AD203B41FA5}">
                      <a16:colId xmlns:a16="http://schemas.microsoft.com/office/drawing/2014/main" xmlns="" val="1819884855"/>
                    </a:ext>
                  </a:extLst>
                </a:gridCol>
                <a:gridCol w="290238">
                  <a:extLst>
                    <a:ext uri="{9D8B030D-6E8A-4147-A177-3AD203B41FA5}">
                      <a16:colId xmlns:a16="http://schemas.microsoft.com/office/drawing/2014/main" xmlns="" val="3597772720"/>
                    </a:ext>
                  </a:extLst>
                </a:gridCol>
                <a:gridCol w="290238">
                  <a:extLst>
                    <a:ext uri="{9D8B030D-6E8A-4147-A177-3AD203B41FA5}">
                      <a16:colId xmlns:a16="http://schemas.microsoft.com/office/drawing/2014/main" xmlns="" val="119877558"/>
                    </a:ext>
                  </a:extLst>
                </a:gridCol>
                <a:gridCol w="290238">
                  <a:extLst>
                    <a:ext uri="{9D8B030D-6E8A-4147-A177-3AD203B41FA5}">
                      <a16:colId xmlns:a16="http://schemas.microsoft.com/office/drawing/2014/main" xmlns="" val="2168310754"/>
                    </a:ext>
                  </a:extLst>
                </a:gridCol>
                <a:gridCol w="290238">
                  <a:extLst>
                    <a:ext uri="{9D8B030D-6E8A-4147-A177-3AD203B41FA5}">
                      <a16:colId xmlns:a16="http://schemas.microsoft.com/office/drawing/2014/main" xmlns="" val="4222459870"/>
                    </a:ext>
                  </a:extLst>
                </a:gridCol>
                <a:gridCol w="145120">
                  <a:extLst>
                    <a:ext uri="{9D8B030D-6E8A-4147-A177-3AD203B41FA5}">
                      <a16:colId xmlns:a16="http://schemas.microsoft.com/office/drawing/2014/main" xmlns="" val="2876895880"/>
                    </a:ext>
                  </a:extLst>
                </a:gridCol>
                <a:gridCol w="145120">
                  <a:extLst>
                    <a:ext uri="{9D8B030D-6E8A-4147-A177-3AD203B41FA5}">
                      <a16:colId xmlns:a16="http://schemas.microsoft.com/office/drawing/2014/main" xmlns="" val="2640140831"/>
                    </a:ext>
                  </a:extLst>
                </a:gridCol>
                <a:gridCol w="290238">
                  <a:extLst>
                    <a:ext uri="{9D8B030D-6E8A-4147-A177-3AD203B41FA5}">
                      <a16:colId xmlns:a16="http://schemas.microsoft.com/office/drawing/2014/main" xmlns="" val="1305969347"/>
                    </a:ext>
                  </a:extLst>
                </a:gridCol>
                <a:gridCol w="290238">
                  <a:extLst>
                    <a:ext uri="{9D8B030D-6E8A-4147-A177-3AD203B41FA5}">
                      <a16:colId xmlns:a16="http://schemas.microsoft.com/office/drawing/2014/main" xmlns="" val="3368445663"/>
                    </a:ext>
                  </a:extLst>
                </a:gridCol>
                <a:gridCol w="290238">
                  <a:extLst>
                    <a:ext uri="{9D8B030D-6E8A-4147-A177-3AD203B41FA5}">
                      <a16:colId xmlns:a16="http://schemas.microsoft.com/office/drawing/2014/main" xmlns="" val="366549986"/>
                    </a:ext>
                  </a:extLst>
                </a:gridCol>
                <a:gridCol w="290238">
                  <a:extLst>
                    <a:ext uri="{9D8B030D-6E8A-4147-A177-3AD203B41FA5}">
                      <a16:colId xmlns:a16="http://schemas.microsoft.com/office/drawing/2014/main" xmlns="" val="2861950421"/>
                    </a:ext>
                  </a:extLst>
                </a:gridCol>
                <a:gridCol w="290238">
                  <a:extLst>
                    <a:ext uri="{9D8B030D-6E8A-4147-A177-3AD203B41FA5}">
                      <a16:colId xmlns:a16="http://schemas.microsoft.com/office/drawing/2014/main" xmlns="" val="1695185005"/>
                    </a:ext>
                  </a:extLst>
                </a:gridCol>
              </a:tblGrid>
              <a:tr h="157916">
                <a:tc>
                  <a:txBody>
                    <a:bodyPr/>
                    <a:lstStyle/>
                    <a:p>
                      <a:pPr algn="ctr"/>
                      <a:r>
                        <a:rPr lang="en-GB" sz="9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solidFill>
                          <a:srgbClr val="FF0000"/>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13" name="Isosceles Triangle 53">
            <a:extLst>
              <a:ext uri="{FF2B5EF4-FFF2-40B4-BE49-F238E27FC236}">
                <a16:creationId xmlns:a16="http://schemas.microsoft.com/office/drawing/2014/main" xmlns="" id="{5182D250-D3B5-BE45-9494-49CFA56883BD}"/>
              </a:ext>
            </a:extLst>
          </p:cNvPr>
          <p:cNvSpPr/>
          <p:nvPr/>
        </p:nvSpPr>
        <p:spPr>
          <a:xfrm rot="5400000">
            <a:off x="6199609" y="3070711"/>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4" name="Isosceles Triangle 54">
            <a:extLst>
              <a:ext uri="{FF2B5EF4-FFF2-40B4-BE49-F238E27FC236}">
                <a16:creationId xmlns:a16="http://schemas.microsoft.com/office/drawing/2014/main" xmlns="" id="{190D9FAD-1E40-4845-A2C7-E3CA9B9055A7}"/>
              </a:ext>
            </a:extLst>
          </p:cNvPr>
          <p:cNvSpPr/>
          <p:nvPr/>
        </p:nvSpPr>
        <p:spPr>
          <a:xfrm rot="16200000">
            <a:off x="2912292" y="3070711"/>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5" name="Rectangle 14">
            <a:extLst>
              <a:ext uri="{FF2B5EF4-FFF2-40B4-BE49-F238E27FC236}">
                <a16:creationId xmlns:a16="http://schemas.microsoft.com/office/drawing/2014/main" xmlns="" id="{4AD18B53-5353-3C42-AC51-9B7F436A5AA4}"/>
              </a:ext>
            </a:extLst>
          </p:cNvPr>
          <p:cNvSpPr/>
          <p:nvPr/>
        </p:nvSpPr>
        <p:spPr>
          <a:xfrm>
            <a:off x="4892282" y="3634209"/>
            <a:ext cx="575501" cy="502273"/>
          </a:xfrm>
          <a:prstGeom prst="rect">
            <a:avLst/>
          </a:prstGeom>
          <a:solidFill>
            <a:schemeClr val="accent2">
              <a:lumMod val="40000"/>
              <a:lumOff val="60000"/>
            </a:schemeClr>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xmlns="" id="{14E67E5B-53E3-9145-B7A0-BDC7C74BC419}"/>
              </a:ext>
            </a:extLst>
          </p:cNvPr>
          <p:cNvSpPr/>
          <p:nvPr/>
        </p:nvSpPr>
        <p:spPr>
          <a:xfrm>
            <a:off x="3715873" y="2345901"/>
            <a:ext cx="575501" cy="502273"/>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a:extLst>
              <a:ext uri="{FF2B5EF4-FFF2-40B4-BE49-F238E27FC236}">
                <a16:creationId xmlns:a16="http://schemas.microsoft.com/office/drawing/2014/main" xmlns="" id="{D473DDD1-8430-674B-9EF4-53A5EFDB3AE6}"/>
              </a:ext>
            </a:extLst>
          </p:cNvPr>
          <p:cNvSpPr/>
          <p:nvPr/>
        </p:nvSpPr>
        <p:spPr>
          <a:xfrm>
            <a:off x="3678473" y="2319594"/>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Oval 20">
            <a:extLst>
              <a:ext uri="{FF2B5EF4-FFF2-40B4-BE49-F238E27FC236}">
                <a16:creationId xmlns:a16="http://schemas.microsoft.com/office/drawing/2014/main" xmlns="" id="{5D5D1FAD-9FE9-40A0-8B65-8FF76D301160}"/>
              </a:ext>
            </a:extLst>
          </p:cNvPr>
          <p:cNvSpPr/>
          <p:nvPr/>
        </p:nvSpPr>
        <p:spPr>
          <a:xfrm>
            <a:off x="4863612" y="3605998"/>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868380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shape has been translated 5 squares to the right and 7 squares down?</a:t>
            </a: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46" name="Rectangle 45">
            <a:extLst>
              <a:ext uri="{FF2B5EF4-FFF2-40B4-BE49-F238E27FC236}">
                <a16:creationId xmlns:a16="http://schemas.microsoft.com/office/drawing/2014/main" xmlns="" id="{1752C03B-6ABF-F14A-8161-C7A83247907B}"/>
              </a:ext>
            </a:extLst>
          </p:cNvPr>
          <p:cNvSpPr/>
          <p:nvPr/>
        </p:nvSpPr>
        <p:spPr>
          <a:xfrm>
            <a:off x="2201662" y="1596375"/>
            <a:ext cx="4740676" cy="3666478"/>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4" name="Table 33">
            <a:extLst>
              <a:ext uri="{FF2B5EF4-FFF2-40B4-BE49-F238E27FC236}">
                <a16:creationId xmlns:a16="http://schemas.microsoft.com/office/drawing/2014/main" xmlns="" id="{BE896670-26C3-EC42-BBF8-95EABE261E5E}"/>
              </a:ext>
            </a:extLst>
          </p:cNvPr>
          <p:cNvGraphicFramePr>
            <a:graphicFrameLocks noGrp="1"/>
          </p:cNvGraphicFramePr>
          <p:nvPr>
            <p:extLst>
              <p:ext uri="{D42A27DB-BD31-4B8C-83A1-F6EECF244321}">
                <p14:modId xmlns:p14="http://schemas.microsoft.com/office/powerpoint/2010/main" val="2939573979"/>
              </p:ext>
            </p:extLst>
          </p:nvPr>
        </p:nvGraphicFramePr>
        <p:xfrm>
          <a:off x="3148985" y="2005985"/>
          <a:ext cx="2846030" cy="2846030"/>
        </p:xfrm>
        <a:graphic>
          <a:graphicData uri="http://schemas.openxmlformats.org/drawingml/2006/table">
            <a:tbl>
              <a:tblPr firstRow="1" bandRow="1">
                <a:tableStyleId>{5940675A-B579-460E-94D1-54222C63F5DA}</a:tableStyleId>
              </a:tblPr>
              <a:tblGrid>
                <a:gridCol w="284603">
                  <a:extLst>
                    <a:ext uri="{9D8B030D-6E8A-4147-A177-3AD203B41FA5}">
                      <a16:colId xmlns:a16="http://schemas.microsoft.com/office/drawing/2014/main" xmlns="" val="1819884855"/>
                    </a:ext>
                  </a:extLst>
                </a:gridCol>
                <a:gridCol w="284603">
                  <a:extLst>
                    <a:ext uri="{9D8B030D-6E8A-4147-A177-3AD203B41FA5}">
                      <a16:colId xmlns:a16="http://schemas.microsoft.com/office/drawing/2014/main" xmlns="" val="3597772720"/>
                    </a:ext>
                  </a:extLst>
                </a:gridCol>
                <a:gridCol w="284603">
                  <a:extLst>
                    <a:ext uri="{9D8B030D-6E8A-4147-A177-3AD203B41FA5}">
                      <a16:colId xmlns:a16="http://schemas.microsoft.com/office/drawing/2014/main" xmlns="" val="4222459870"/>
                    </a:ext>
                  </a:extLst>
                </a:gridCol>
                <a:gridCol w="284603">
                  <a:extLst>
                    <a:ext uri="{9D8B030D-6E8A-4147-A177-3AD203B41FA5}">
                      <a16:colId xmlns:a16="http://schemas.microsoft.com/office/drawing/2014/main" xmlns="" val="1229508229"/>
                    </a:ext>
                  </a:extLst>
                </a:gridCol>
                <a:gridCol w="284603">
                  <a:extLst>
                    <a:ext uri="{9D8B030D-6E8A-4147-A177-3AD203B41FA5}">
                      <a16:colId xmlns:a16="http://schemas.microsoft.com/office/drawing/2014/main" xmlns="" val="2876895880"/>
                    </a:ext>
                  </a:extLst>
                </a:gridCol>
                <a:gridCol w="284603">
                  <a:extLst>
                    <a:ext uri="{9D8B030D-6E8A-4147-A177-3AD203B41FA5}">
                      <a16:colId xmlns:a16="http://schemas.microsoft.com/office/drawing/2014/main" xmlns="" val="3368445663"/>
                    </a:ext>
                  </a:extLst>
                </a:gridCol>
                <a:gridCol w="284603">
                  <a:extLst>
                    <a:ext uri="{9D8B030D-6E8A-4147-A177-3AD203B41FA5}">
                      <a16:colId xmlns:a16="http://schemas.microsoft.com/office/drawing/2014/main" xmlns="" val="366549986"/>
                    </a:ext>
                  </a:extLst>
                </a:gridCol>
                <a:gridCol w="284603">
                  <a:extLst>
                    <a:ext uri="{9D8B030D-6E8A-4147-A177-3AD203B41FA5}">
                      <a16:colId xmlns:a16="http://schemas.microsoft.com/office/drawing/2014/main" xmlns="" val="3340662685"/>
                    </a:ext>
                  </a:extLst>
                </a:gridCol>
                <a:gridCol w="284603">
                  <a:extLst>
                    <a:ext uri="{9D8B030D-6E8A-4147-A177-3AD203B41FA5}">
                      <a16:colId xmlns:a16="http://schemas.microsoft.com/office/drawing/2014/main" xmlns="" val="2885463129"/>
                    </a:ext>
                  </a:extLst>
                </a:gridCol>
                <a:gridCol w="284603">
                  <a:extLst>
                    <a:ext uri="{9D8B030D-6E8A-4147-A177-3AD203B41FA5}">
                      <a16:colId xmlns:a16="http://schemas.microsoft.com/office/drawing/2014/main" xmlns="" val="2861950421"/>
                    </a:ext>
                  </a:extLst>
                </a:gridCol>
              </a:tblGrid>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84603">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84603">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35" name="Table 34">
            <a:extLst>
              <a:ext uri="{FF2B5EF4-FFF2-40B4-BE49-F238E27FC236}">
                <a16:creationId xmlns:a16="http://schemas.microsoft.com/office/drawing/2014/main" xmlns="" id="{19280D11-4FA0-F848-BBC8-579ACFA3C31F}"/>
              </a:ext>
            </a:extLst>
          </p:cNvPr>
          <p:cNvGraphicFramePr>
            <a:graphicFrameLocks noGrp="1"/>
          </p:cNvGraphicFramePr>
          <p:nvPr>
            <p:extLst>
              <p:ext uri="{D42A27DB-BD31-4B8C-83A1-F6EECF244321}">
                <p14:modId xmlns:p14="http://schemas.microsoft.com/office/powerpoint/2010/main" val="2231552875"/>
              </p:ext>
            </p:extLst>
          </p:nvPr>
        </p:nvGraphicFramePr>
        <p:xfrm>
          <a:off x="4364079" y="1875159"/>
          <a:ext cx="215898" cy="3104158"/>
        </p:xfrm>
        <a:graphic>
          <a:graphicData uri="http://schemas.openxmlformats.org/drawingml/2006/table">
            <a:tbl>
              <a:tblPr firstRow="1" bandRow="1">
                <a:tableStyleId>{5940675A-B579-460E-94D1-54222C63F5DA}</a:tableStyleId>
              </a:tblPr>
              <a:tblGrid>
                <a:gridCol w="215898">
                  <a:extLst>
                    <a:ext uri="{9D8B030D-6E8A-4147-A177-3AD203B41FA5}">
                      <a16:colId xmlns:a16="http://schemas.microsoft.com/office/drawing/2014/main" xmlns="" val="2861950421"/>
                    </a:ext>
                  </a:extLst>
                </a:gridCol>
              </a:tblGrid>
              <a:tr h="282198">
                <a:tc>
                  <a:txBody>
                    <a:bodyPr/>
                    <a:lstStyle/>
                    <a:p>
                      <a:pPr algn="r"/>
                      <a:r>
                        <a:rPr lang="en-GB" sz="1100" b="1" dirty="0">
                          <a:solidFill>
                            <a:schemeClr val="tx1"/>
                          </a:solidFill>
                          <a:latin typeface="Century Gothic" panose="020B0502020202020204" pitchFamily="34" charset="0"/>
                        </a:rPr>
                        <a:t>5</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37649052"/>
                  </a:ext>
                </a:extLst>
              </a:tr>
              <a:tr h="282196">
                <a:tc>
                  <a:txBody>
                    <a:bodyPr/>
                    <a:lstStyle/>
                    <a:p>
                      <a:pPr algn="r"/>
                      <a:r>
                        <a:rPr lang="en-GB" sz="1100" b="1" dirty="0">
                          <a:solidFill>
                            <a:schemeClr val="tx1"/>
                          </a:solidFill>
                          <a:latin typeface="Century Gothic" panose="020B0502020202020204" pitchFamily="34" charset="0"/>
                        </a:rPr>
                        <a:t>4</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282196">
                <a:tc>
                  <a:txBody>
                    <a:bodyPr/>
                    <a:lstStyle/>
                    <a:p>
                      <a:pPr algn="r"/>
                      <a:r>
                        <a:rPr lang="en-GB" sz="1100" b="1" dirty="0">
                          <a:solidFill>
                            <a:schemeClr val="tx1"/>
                          </a:solidFill>
                          <a:latin typeface="Century Gothic" panose="020B0502020202020204" pitchFamily="34" charset="0"/>
                        </a:rPr>
                        <a:t>3</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95624196"/>
                  </a:ext>
                </a:extLst>
              </a:tr>
              <a:tr h="282196">
                <a:tc>
                  <a:txBody>
                    <a:bodyPr/>
                    <a:lstStyle/>
                    <a:p>
                      <a:pPr algn="r"/>
                      <a:r>
                        <a:rPr lang="en-GB" sz="1100" b="1" dirty="0">
                          <a:solidFill>
                            <a:schemeClr val="tx1"/>
                          </a:solidFill>
                          <a:latin typeface="Century Gothic" panose="020B0502020202020204" pitchFamily="34" charset="0"/>
                        </a:rPr>
                        <a:t>2</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105309527"/>
                  </a:ext>
                </a:extLst>
              </a:tr>
              <a:tr h="282196">
                <a:tc>
                  <a:txBody>
                    <a:bodyPr/>
                    <a:lstStyle/>
                    <a:p>
                      <a:pPr algn="r"/>
                      <a:r>
                        <a:rPr lang="en-GB" sz="1100" b="1" dirty="0">
                          <a:solidFill>
                            <a:schemeClr val="tx1"/>
                          </a:solidFill>
                          <a:latin typeface="Century Gothic" panose="020B0502020202020204" pitchFamily="34" charset="0"/>
                        </a:rPr>
                        <a:t>1</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282196">
                <a:tc>
                  <a:txBody>
                    <a:bodyPr/>
                    <a:lstStyle/>
                    <a:p>
                      <a:pPr algn="r"/>
                      <a:endParaRPr lang="en-GB" sz="1100" b="1" dirty="0">
                        <a:solidFill>
                          <a:schemeClr val="tx1"/>
                        </a:solidFill>
                        <a:latin typeface="Century Gothic" panose="020B0502020202020204" pitchFamily="34" charset="0"/>
                      </a:endParaRP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282196">
                <a:tc>
                  <a:txBody>
                    <a:bodyPr/>
                    <a:lstStyle/>
                    <a:p>
                      <a:pPr algn="r"/>
                      <a:r>
                        <a:rPr lang="en-GB" sz="1100" b="1" dirty="0">
                          <a:solidFill>
                            <a:schemeClr val="tx1"/>
                          </a:solidFill>
                          <a:latin typeface="Century Gothic" panose="020B0502020202020204" pitchFamily="34" charset="0"/>
                        </a:rPr>
                        <a:t>-1</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82196">
                <a:tc>
                  <a:txBody>
                    <a:bodyPr/>
                    <a:lstStyle/>
                    <a:p>
                      <a:pPr algn="r"/>
                      <a:r>
                        <a:rPr lang="en-GB" sz="1100" b="1" dirty="0">
                          <a:solidFill>
                            <a:schemeClr val="tx1"/>
                          </a:solidFill>
                          <a:latin typeface="Century Gothic" panose="020B0502020202020204" pitchFamily="34" charset="0"/>
                        </a:rPr>
                        <a:t>-2</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282196">
                <a:tc>
                  <a:txBody>
                    <a:bodyPr/>
                    <a:lstStyle/>
                    <a:p>
                      <a:pPr algn="r"/>
                      <a:r>
                        <a:rPr lang="en-GB" sz="1100" b="1" dirty="0">
                          <a:solidFill>
                            <a:schemeClr val="tx1"/>
                          </a:solidFill>
                          <a:latin typeface="Century Gothic" panose="020B0502020202020204" pitchFamily="34" charset="0"/>
                        </a:rPr>
                        <a:t>-3</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282196">
                <a:tc>
                  <a:txBody>
                    <a:bodyPr/>
                    <a:lstStyle/>
                    <a:p>
                      <a:pPr algn="r"/>
                      <a:r>
                        <a:rPr lang="en-GB" sz="1100" b="1" dirty="0">
                          <a:solidFill>
                            <a:schemeClr val="tx1"/>
                          </a:solidFill>
                          <a:latin typeface="Century Gothic" panose="020B0502020202020204" pitchFamily="34" charset="0"/>
                        </a:rPr>
                        <a:t>-4</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282196">
                <a:tc>
                  <a:txBody>
                    <a:bodyPr/>
                    <a:lstStyle/>
                    <a:p>
                      <a:pPr algn="r"/>
                      <a:r>
                        <a:rPr lang="en-GB" sz="1100" b="1" dirty="0">
                          <a:solidFill>
                            <a:schemeClr val="tx1"/>
                          </a:solidFill>
                          <a:latin typeface="Century Gothic" panose="020B0502020202020204" pitchFamily="34" charset="0"/>
                        </a:rPr>
                        <a:t>-5</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36" name="Isosceles Triangle 25">
            <a:extLst>
              <a:ext uri="{FF2B5EF4-FFF2-40B4-BE49-F238E27FC236}">
                <a16:creationId xmlns:a16="http://schemas.microsoft.com/office/drawing/2014/main" xmlns="" id="{10F13F69-E36D-9647-BB79-610BA8863FDA}"/>
              </a:ext>
            </a:extLst>
          </p:cNvPr>
          <p:cNvSpPr/>
          <p:nvPr/>
        </p:nvSpPr>
        <p:spPr>
          <a:xfrm>
            <a:off x="4535512" y="1844292"/>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37" name="Isosceles Triangle 26">
            <a:extLst>
              <a:ext uri="{FF2B5EF4-FFF2-40B4-BE49-F238E27FC236}">
                <a16:creationId xmlns:a16="http://schemas.microsoft.com/office/drawing/2014/main" xmlns="" id="{69077942-292C-934D-81D1-5F7796C53E36}"/>
              </a:ext>
            </a:extLst>
          </p:cNvPr>
          <p:cNvSpPr/>
          <p:nvPr/>
        </p:nvSpPr>
        <p:spPr>
          <a:xfrm flipV="1">
            <a:off x="4531144" y="4973141"/>
            <a:ext cx="96112" cy="10025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graphicFrame>
        <p:nvGraphicFramePr>
          <p:cNvPr id="38" name="Table 37">
            <a:extLst>
              <a:ext uri="{FF2B5EF4-FFF2-40B4-BE49-F238E27FC236}">
                <a16:creationId xmlns:a16="http://schemas.microsoft.com/office/drawing/2014/main" xmlns="" id="{8B73B14F-918F-3247-A586-8E5ABAC17476}"/>
              </a:ext>
            </a:extLst>
          </p:cNvPr>
          <p:cNvGraphicFramePr>
            <a:graphicFrameLocks noGrp="1"/>
          </p:cNvGraphicFramePr>
          <p:nvPr>
            <p:extLst>
              <p:ext uri="{D42A27DB-BD31-4B8C-83A1-F6EECF244321}">
                <p14:modId xmlns:p14="http://schemas.microsoft.com/office/powerpoint/2010/main" val="306114620"/>
              </p:ext>
            </p:extLst>
          </p:nvPr>
        </p:nvGraphicFramePr>
        <p:xfrm>
          <a:off x="3034587" y="3427664"/>
          <a:ext cx="3094544" cy="175246"/>
        </p:xfrm>
        <a:graphic>
          <a:graphicData uri="http://schemas.openxmlformats.org/drawingml/2006/table">
            <a:tbl>
              <a:tblPr firstRow="1" bandRow="1">
                <a:tableStyleId>{5940675A-B579-460E-94D1-54222C63F5DA}</a:tableStyleId>
              </a:tblPr>
              <a:tblGrid>
                <a:gridCol w="281322">
                  <a:extLst>
                    <a:ext uri="{9D8B030D-6E8A-4147-A177-3AD203B41FA5}">
                      <a16:colId xmlns:a16="http://schemas.microsoft.com/office/drawing/2014/main" xmlns="" val="1819884855"/>
                    </a:ext>
                  </a:extLst>
                </a:gridCol>
                <a:gridCol w="281322">
                  <a:extLst>
                    <a:ext uri="{9D8B030D-6E8A-4147-A177-3AD203B41FA5}">
                      <a16:colId xmlns:a16="http://schemas.microsoft.com/office/drawing/2014/main" xmlns="" val="3597772720"/>
                    </a:ext>
                  </a:extLst>
                </a:gridCol>
                <a:gridCol w="281322">
                  <a:extLst>
                    <a:ext uri="{9D8B030D-6E8A-4147-A177-3AD203B41FA5}">
                      <a16:colId xmlns:a16="http://schemas.microsoft.com/office/drawing/2014/main" xmlns="" val="119877558"/>
                    </a:ext>
                  </a:extLst>
                </a:gridCol>
                <a:gridCol w="281322">
                  <a:extLst>
                    <a:ext uri="{9D8B030D-6E8A-4147-A177-3AD203B41FA5}">
                      <a16:colId xmlns:a16="http://schemas.microsoft.com/office/drawing/2014/main" xmlns="" val="2168310754"/>
                    </a:ext>
                  </a:extLst>
                </a:gridCol>
                <a:gridCol w="281322">
                  <a:extLst>
                    <a:ext uri="{9D8B030D-6E8A-4147-A177-3AD203B41FA5}">
                      <a16:colId xmlns:a16="http://schemas.microsoft.com/office/drawing/2014/main" xmlns="" val="4222459870"/>
                    </a:ext>
                  </a:extLst>
                </a:gridCol>
                <a:gridCol w="140662">
                  <a:extLst>
                    <a:ext uri="{9D8B030D-6E8A-4147-A177-3AD203B41FA5}">
                      <a16:colId xmlns:a16="http://schemas.microsoft.com/office/drawing/2014/main" xmlns="" val="2876895880"/>
                    </a:ext>
                  </a:extLst>
                </a:gridCol>
                <a:gridCol w="140662">
                  <a:extLst>
                    <a:ext uri="{9D8B030D-6E8A-4147-A177-3AD203B41FA5}">
                      <a16:colId xmlns:a16="http://schemas.microsoft.com/office/drawing/2014/main" xmlns="" val="2640140831"/>
                    </a:ext>
                  </a:extLst>
                </a:gridCol>
                <a:gridCol w="281322">
                  <a:extLst>
                    <a:ext uri="{9D8B030D-6E8A-4147-A177-3AD203B41FA5}">
                      <a16:colId xmlns:a16="http://schemas.microsoft.com/office/drawing/2014/main" xmlns="" val="1305969347"/>
                    </a:ext>
                  </a:extLst>
                </a:gridCol>
                <a:gridCol w="281322">
                  <a:extLst>
                    <a:ext uri="{9D8B030D-6E8A-4147-A177-3AD203B41FA5}">
                      <a16:colId xmlns:a16="http://schemas.microsoft.com/office/drawing/2014/main" xmlns="" val="3368445663"/>
                    </a:ext>
                  </a:extLst>
                </a:gridCol>
                <a:gridCol w="281322">
                  <a:extLst>
                    <a:ext uri="{9D8B030D-6E8A-4147-A177-3AD203B41FA5}">
                      <a16:colId xmlns:a16="http://schemas.microsoft.com/office/drawing/2014/main" xmlns="" val="366549986"/>
                    </a:ext>
                  </a:extLst>
                </a:gridCol>
                <a:gridCol w="281322">
                  <a:extLst>
                    <a:ext uri="{9D8B030D-6E8A-4147-A177-3AD203B41FA5}">
                      <a16:colId xmlns:a16="http://schemas.microsoft.com/office/drawing/2014/main" xmlns="" val="2861950421"/>
                    </a:ext>
                  </a:extLst>
                </a:gridCol>
                <a:gridCol w="281322">
                  <a:extLst>
                    <a:ext uri="{9D8B030D-6E8A-4147-A177-3AD203B41FA5}">
                      <a16:colId xmlns:a16="http://schemas.microsoft.com/office/drawing/2014/main" xmlns="" val="1695185005"/>
                    </a:ext>
                  </a:extLst>
                </a:gridCol>
              </a:tblGrid>
              <a:tr h="175246">
                <a:tc>
                  <a:txBody>
                    <a:bodyPr/>
                    <a:lstStyle/>
                    <a:p>
                      <a:pPr algn="ctr"/>
                      <a:r>
                        <a:rPr lang="en-GB" sz="1100" b="1" dirty="0">
                          <a:solidFill>
                            <a:schemeClr val="tx1"/>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chemeClr val="tx1"/>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39" name="Isosceles Triangle 28">
            <a:extLst>
              <a:ext uri="{FF2B5EF4-FFF2-40B4-BE49-F238E27FC236}">
                <a16:creationId xmlns:a16="http://schemas.microsoft.com/office/drawing/2014/main" xmlns="" id="{D14AD56D-AC27-4241-A983-DCA9D8F42181}"/>
              </a:ext>
            </a:extLst>
          </p:cNvPr>
          <p:cNvSpPr/>
          <p:nvPr/>
        </p:nvSpPr>
        <p:spPr>
          <a:xfrm rot="5400000">
            <a:off x="6068524" y="3383428"/>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40" name="Isosceles Triangle 29">
            <a:extLst>
              <a:ext uri="{FF2B5EF4-FFF2-40B4-BE49-F238E27FC236}">
                <a16:creationId xmlns:a16="http://schemas.microsoft.com/office/drawing/2014/main" xmlns="" id="{01DCF7DD-5C24-994C-9036-E20DA46430F9}"/>
              </a:ext>
            </a:extLst>
          </p:cNvPr>
          <p:cNvSpPr/>
          <p:nvPr/>
        </p:nvSpPr>
        <p:spPr>
          <a:xfrm rot="16200000">
            <a:off x="2945329" y="3383429"/>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41" name="Rectangle 40">
            <a:extLst>
              <a:ext uri="{FF2B5EF4-FFF2-40B4-BE49-F238E27FC236}">
                <a16:creationId xmlns:a16="http://schemas.microsoft.com/office/drawing/2014/main" xmlns="" id="{C4C82B9E-541D-2C47-9104-9A1280908993}"/>
              </a:ext>
            </a:extLst>
          </p:cNvPr>
          <p:cNvSpPr/>
          <p:nvPr/>
        </p:nvSpPr>
        <p:spPr>
          <a:xfrm rot="16200000">
            <a:off x="5145976" y="2288529"/>
            <a:ext cx="841170" cy="285776"/>
          </a:xfrm>
          <a:prstGeom prst="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2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42" name="Rectangle 41">
            <a:extLst>
              <a:ext uri="{FF2B5EF4-FFF2-40B4-BE49-F238E27FC236}">
                <a16:creationId xmlns:a16="http://schemas.microsoft.com/office/drawing/2014/main" xmlns="" id="{D4700A24-5647-3245-A8F8-FAA8EF4EF119}"/>
              </a:ext>
            </a:extLst>
          </p:cNvPr>
          <p:cNvSpPr/>
          <p:nvPr/>
        </p:nvSpPr>
        <p:spPr>
          <a:xfrm rot="16200000">
            <a:off x="2868320" y="2856137"/>
            <a:ext cx="841171" cy="277200"/>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E</a:t>
            </a:r>
            <a:endParaRPr lang="en-GB" b="1" dirty="0">
              <a:solidFill>
                <a:schemeClr val="tx1"/>
              </a:solidFill>
              <a:latin typeface="Century Gothic" panose="020B0502020202020204" pitchFamily="34" charset="0"/>
            </a:endParaRPr>
          </a:p>
        </p:txBody>
      </p:sp>
      <p:sp>
        <p:nvSpPr>
          <p:cNvPr id="43" name="Rectangle 42">
            <a:extLst>
              <a:ext uri="{FF2B5EF4-FFF2-40B4-BE49-F238E27FC236}">
                <a16:creationId xmlns:a16="http://schemas.microsoft.com/office/drawing/2014/main" xmlns="" id="{B5375EE5-5F2E-9F45-B471-3CEEFDB3B684}"/>
              </a:ext>
            </a:extLst>
          </p:cNvPr>
          <p:cNvSpPr/>
          <p:nvPr/>
        </p:nvSpPr>
        <p:spPr>
          <a:xfrm rot="16200000">
            <a:off x="4580198" y="3997437"/>
            <a:ext cx="841170" cy="285571"/>
          </a:xfrm>
          <a:prstGeom prst="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B</a:t>
            </a:r>
          </a:p>
        </p:txBody>
      </p:sp>
      <p:sp>
        <p:nvSpPr>
          <p:cNvPr id="44" name="Rectangle 43">
            <a:extLst>
              <a:ext uri="{FF2B5EF4-FFF2-40B4-BE49-F238E27FC236}">
                <a16:creationId xmlns:a16="http://schemas.microsoft.com/office/drawing/2014/main" xmlns="" id="{A0ABCDD3-E52D-BC49-9A53-1B6E4AEA706A}"/>
              </a:ext>
            </a:extLst>
          </p:cNvPr>
          <p:cNvSpPr/>
          <p:nvPr/>
        </p:nvSpPr>
        <p:spPr>
          <a:xfrm rot="16200000">
            <a:off x="3724991" y="2292817"/>
            <a:ext cx="841170" cy="277200"/>
          </a:xfrm>
          <a:prstGeom prst="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D</a:t>
            </a:r>
          </a:p>
        </p:txBody>
      </p:sp>
      <p:sp>
        <p:nvSpPr>
          <p:cNvPr id="45" name="Rectangle 44">
            <a:extLst>
              <a:ext uri="{FF2B5EF4-FFF2-40B4-BE49-F238E27FC236}">
                <a16:creationId xmlns:a16="http://schemas.microsoft.com/office/drawing/2014/main" xmlns="" id="{DF34971F-7587-7244-AA4A-B82601EBFF0C}"/>
              </a:ext>
            </a:extLst>
          </p:cNvPr>
          <p:cNvSpPr/>
          <p:nvPr/>
        </p:nvSpPr>
        <p:spPr>
          <a:xfrm rot="16200000">
            <a:off x="5148185" y="4282637"/>
            <a:ext cx="841170" cy="281358"/>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C</a:t>
            </a:r>
          </a:p>
        </p:txBody>
      </p:sp>
    </p:spTree>
    <p:extLst>
      <p:ext uri="{BB962C8B-B14F-4D97-AF65-F5344CB8AC3E}">
        <p14:creationId xmlns:p14="http://schemas.microsoft.com/office/powerpoint/2010/main" val="1071900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shape has been translated 5 squares to the right and 7 squares down?</a:t>
            </a: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46" name="Rectangle 45">
            <a:extLst>
              <a:ext uri="{FF2B5EF4-FFF2-40B4-BE49-F238E27FC236}">
                <a16:creationId xmlns:a16="http://schemas.microsoft.com/office/drawing/2014/main" xmlns="" id="{1752C03B-6ABF-F14A-8161-C7A83247907B}"/>
              </a:ext>
            </a:extLst>
          </p:cNvPr>
          <p:cNvSpPr/>
          <p:nvPr/>
        </p:nvSpPr>
        <p:spPr>
          <a:xfrm>
            <a:off x="2201662" y="1596375"/>
            <a:ext cx="4740676" cy="3666478"/>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4" name="Table 33">
            <a:extLst>
              <a:ext uri="{FF2B5EF4-FFF2-40B4-BE49-F238E27FC236}">
                <a16:creationId xmlns:a16="http://schemas.microsoft.com/office/drawing/2014/main" xmlns="" id="{BE896670-26C3-EC42-BBF8-95EABE261E5E}"/>
              </a:ext>
            </a:extLst>
          </p:cNvPr>
          <p:cNvGraphicFramePr>
            <a:graphicFrameLocks noGrp="1"/>
          </p:cNvGraphicFramePr>
          <p:nvPr>
            <p:extLst/>
          </p:nvPr>
        </p:nvGraphicFramePr>
        <p:xfrm>
          <a:off x="3148985" y="2005985"/>
          <a:ext cx="2846030" cy="2846030"/>
        </p:xfrm>
        <a:graphic>
          <a:graphicData uri="http://schemas.openxmlformats.org/drawingml/2006/table">
            <a:tbl>
              <a:tblPr firstRow="1" bandRow="1">
                <a:tableStyleId>{5940675A-B579-460E-94D1-54222C63F5DA}</a:tableStyleId>
              </a:tblPr>
              <a:tblGrid>
                <a:gridCol w="284603">
                  <a:extLst>
                    <a:ext uri="{9D8B030D-6E8A-4147-A177-3AD203B41FA5}">
                      <a16:colId xmlns:a16="http://schemas.microsoft.com/office/drawing/2014/main" xmlns="" val="1819884855"/>
                    </a:ext>
                  </a:extLst>
                </a:gridCol>
                <a:gridCol w="284603">
                  <a:extLst>
                    <a:ext uri="{9D8B030D-6E8A-4147-A177-3AD203B41FA5}">
                      <a16:colId xmlns:a16="http://schemas.microsoft.com/office/drawing/2014/main" xmlns="" val="3597772720"/>
                    </a:ext>
                  </a:extLst>
                </a:gridCol>
                <a:gridCol w="284603">
                  <a:extLst>
                    <a:ext uri="{9D8B030D-6E8A-4147-A177-3AD203B41FA5}">
                      <a16:colId xmlns:a16="http://schemas.microsoft.com/office/drawing/2014/main" xmlns="" val="4222459870"/>
                    </a:ext>
                  </a:extLst>
                </a:gridCol>
                <a:gridCol w="284603">
                  <a:extLst>
                    <a:ext uri="{9D8B030D-6E8A-4147-A177-3AD203B41FA5}">
                      <a16:colId xmlns:a16="http://schemas.microsoft.com/office/drawing/2014/main" xmlns="" val="1229508229"/>
                    </a:ext>
                  </a:extLst>
                </a:gridCol>
                <a:gridCol w="284603">
                  <a:extLst>
                    <a:ext uri="{9D8B030D-6E8A-4147-A177-3AD203B41FA5}">
                      <a16:colId xmlns:a16="http://schemas.microsoft.com/office/drawing/2014/main" xmlns="" val="2876895880"/>
                    </a:ext>
                  </a:extLst>
                </a:gridCol>
                <a:gridCol w="284603">
                  <a:extLst>
                    <a:ext uri="{9D8B030D-6E8A-4147-A177-3AD203B41FA5}">
                      <a16:colId xmlns:a16="http://schemas.microsoft.com/office/drawing/2014/main" xmlns="" val="3368445663"/>
                    </a:ext>
                  </a:extLst>
                </a:gridCol>
                <a:gridCol w="284603">
                  <a:extLst>
                    <a:ext uri="{9D8B030D-6E8A-4147-A177-3AD203B41FA5}">
                      <a16:colId xmlns:a16="http://schemas.microsoft.com/office/drawing/2014/main" xmlns="" val="366549986"/>
                    </a:ext>
                  </a:extLst>
                </a:gridCol>
                <a:gridCol w="284603">
                  <a:extLst>
                    <a:ext uri="{9D8B030D-6E8A-4147-A177-3AD203B41FA5}">
                      <a16:colId xmlns:a16="http://schemas.microsoft.com/office/drawing/2014/main" xmlns="" val="3340662685"/>
                    </a:ext>
                  </a:extLst>
                </a:gridCol>
                <a:gridCol w="284603">
                  <a:extLst>
                    <a:ext uri="{9D8B030D-6E8A-4147-A177-3AD203B41FA5}">
                      <a16:colId xmlns:a16="http://schemas.microsoft.com/office/drawing/2014/main" xmlns="" val="2885463129"/>
                    </a:ext>
                  </a:extLst>
                </a:gridCol>
                <a:gridCol w="284603">
                  <a:extLst>
                    <a:ext uri="{9D8B030D-6E8A-4147-A177-3AD203B41FA5}">
                      <a16:colId xmlns:a16="http://schemas.microsoft.com/office/drawing/2014/main" xmlns="" val="2861950421"/>
                    </a:ext>
                  </a:extLst>
                </a:gridCol>
              </a:tblGrid>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84603">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84603">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84603">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900" dirty="0"/>
                    </a:p>
                  </a:txBody>
                  <a:tcPr marL="56921" marR="56921" marT="56921" marB="56921">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35" name="Table 34">
            <a:extLst>
              <a:ext uri="{FF2B5EF4-FFF2-40B4-BE49-F238E27FC236}">
                <a16:creationId xmlns:a16="http://schemas.microsoft.com/office/drawing/2014/main" xmlns="" id="{19280D11-4FA0-F848-BBC8-579ACFA3C31F}"/>
              </a:ext>
            </a:extLst>
          </p:cNvPr>
          <p:cNvGraphicFramePr>
            <a:graphicFrameLocks noGrp="1"/>
          </p:cNvGraphicFramePr>
          <p:nvPr>
            <p:extLst>
              <p:ext uri="{D42A27DB-BD31-4B8C-83A1-F6EECF244321}">
                <p14:modId xmlns:p14="http://schemas.microsoft.com/office/powerpoint/2010/main" val="2212657975"/>
              </p:ext>
            </p:extLst>
          </p:nvPr>
        </p:nvGraphicFramePr>
        <p:xfrm>
          <a:off x="4364079" y="1875159"/>
          <a:ext cx="215898" cy="3104158"/>
        </p:xfrm>
        <a:graphic>
          <a:graphicData uri="http://schemas.openxmlformats.org/drawingml/2006/table">
            <a:tbl>
              <a:tblPr firstRow="1" bandRow="1">
                <a:tableStyleId>{5940675A-B579-460E-94D1-54222C63F5DA}</a:tableStyleId>
              </a:tblPr>
              <a:tblGrid>
                <a:gridCol w="215898">
                  <a:extLst>
                    <a:ext uri="{9D8B030D-6E8A-4147-A177-3AD203B41FA5}">
                      <a16:colId xmlns:a16="http://schemas.microsoft.com/office/drawing/2014/main" xmlns="" val="2861950421"/>
                    </a:ext>
                  </a:extLst>
                </a:gridCol>
              </a:tblGrid>
              <a:tr h="282198">
                <a:tc>
                  <a:txBody>
                    <a:bodyPr/>
                    <a:lstStyle/>
                    <a:p>
                      <a:pPr algn="r"/>
                      <a:r>
                        <a:rPr lang="en-GB" sz="1100" b="1" dirty="0">
                          <a:solidFill>
                            <a:srgbClr val="FF0000"/>
                          </a:solidFill>
                          <a:latin typeface="Century Gothic" panose="020B0502020202020204" pitchFamily="34" charset="0"/>
                        </a:rPr>
                        <a:t>5</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37649052"/>
                  </a:ext>
                </a:extLst>
              </a:tr>
              <a:tr h="282196">
                <a:tc>
                  <a:txBody>
                    <a:bodyPr/>
                    <a:lstStyle/>
                    <a:p>
                      <a:pPr algn="r"/>
                      <a:r>
                        <a:rPr lang="en-GB" sz="1100" b="1" dirty="0">
                          <a:solidFill>
                            <a:srgbClr val="FF0000"/>
                          </a:solidFill>
                          <a:latin typeface="Century Gothic" panose="020B0502020202020204" pitchFamily="34" charset="0"/>
                        </a:rPr>
                        <a:t>4</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282196">
                <a:tc>
                  <a:txBody>
                    <a:bodyPr/>
                    <a:lstStyle/>
                    <a:p>
                      <a:pPr algn="r"/>
                      <a:r>
                        <a:rPr lang="en-GB" sz="1100" b="1" dirty="0">
                          <a:solidFill>
                            <a:srgbClr val="FF0000"/>
                          </a:solidFill>
                          <a:latin typeface="Century Gothic" panose="020B0502020202020204" pitchFamily="34" charset="0"/>
                        </a:rPr>
                        <a:t>3</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95624196"/>
                  </a:ext>
                </a:extLst>
              </a:tr>
              <a:tr h="282196">
                <a:tc>
                  <a:txBody>
                    <a:bodyPr/>
                    <a:lstStyle/>
                    <a:p>
                      <a:pPr algn="r"/>
                      <a:r>
                        <a:rPr lang="en-GB" sz="1100" b="1" dirty="0">
                          <a:solidFill>
                            <a:srgbClr val="FF0000"/>
                          </a:solidFill>
                          <a:latin typeface="Century Gothic" panose="020B0502020202020204" pitchFamily="34" charset="0"/>
                        </a:rPr>
                        <a:t>2</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105309527"/>
                  </a:ext>
                </a:extLst>
              </a:tr>
              <a:tr h="282196">
                <a:tc>
                  <a:txBody>
                    <a:bodyPr/>
                    <a:lstStyle/>
                    <a:p>
                      <a:pPr algn="r"/>
                      <a:r>
                        <a:rPr lang="en-GB" sz="1100" b="1" dirty="0">
                          <a:solidFill>
                            <a:srgbClr val="FF0000"/>
                          </a:solidFill>
                          <a:latin typeface="Century Gothic" panose="020B0502020202020204" pitchFamily="34" charset="0"/>
                        </a:rPr>
                        <a:t>1</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282196">
                <a:tc>
                  <a:txBody>
                    <a:bodyPr/>
                    <a:lstStyle/>
                    <a:p>
                      <a:pPr algn="r"/>
                      <a:endParaRPr lang="en-GB" sz="1100" b="1" dirty="0">
                        <a:solidFill>
                          <a:srgbClr val="FF0000"/>
                        </a:solidFill>
                        <a:latin typeface="Century Gothic" panose="020B0502020202020204" pitchFamily="34" charset="0"/>
                      </a:endParaRP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282196">
                <a:tc>
                  <a:txBody>
                    <a:bodyPr/>
                    <a:lstStyle/>
                    <a:p>
                      <a:pPr algn="r"/>
                      <a:r>
                        <a:rPr lang="en-GB" sz="1100" b="1" dirty="0">
                          <a:solidFill>
                            <a:srgbClr val="FF0000"/>
                          </a:solidFill>
                          <a:latin typeface="Century Gothic" panose="020B0502020202020204" pitchFamily="34" charset="0"/>
                        </a:rPr>
                        <a:t>-1</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82196">
                <a:tc>
                  <a:txBody>
                    <a:bodyPr/>
                    <a:lstStyle/>
                    <a:p>
                      <a:pPr algn="r"/>
                      <a:r>
                        <a:rPr lang="en-GB" sz="1100" b="1" dirty="0">
                          <a:solidFill>
                            <a:srgbClr val="FF0000"/>
                          </a:solidFill>
                          <a:latin typeface="Century Gothic" panose="020B0502020202020204" pitchFamily="34" charset="0"/>
                        </a:rPr>
                        <a:t>-2</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282196">
                <a:tc>
                  <a:txBody>
                    <a:bodyPr/>
                    <a:lstStyle/>
                    <a:p>
                      <a:pPr algn="r"/>
                      <a:r>
                        <a:rPr lang="en-GB" sz="1100" b="1" dirty="0">
                          <a:solidFill>
                            <a:srgbClr val="FF0000"/>
                          </a:solidFill>
                          <a:latin typeface="Century Gothic" panose="020B0502020202020204" pitchFamily="34" charset="0"/>
                        </a:rPr>
                        <a:t>-3</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282196">
                <a:tc>
                  <a:txBody>
                    <a:bodyPr/>
                    <a:lstStyle/>
                    <a:p>
                      <a:pPr algn="r"/>
                      <a:r>
                        <a:rPr lang="en-GB" sz="1100" b="1" dirty="0">
                          <a:solidFill>
                            <a:srgbClr val="FF0000"/>
                          </a:solidFill>
                          <a:latin typeface="Century Gothic" panose="020B0502020202020204" pitchFamily="34" charset="0"/>
                        </a:rPr>
                        <a:t>-4</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282196">
                <a:tc>
                  <a:txBody>
                    <a:bodyPr/>
                    <a:lstStyle/>
                    <a:p>
                      <a:pPr algn="r"/>
                      <a:r>
                        <a:rPr lang="en-GB" sz="1100" b="1" dirty="0">
                          <a:solidFill>
                            <a:srgbClr val="FF0000"/>
                          </a:solidFill>
                          <a:latin typeface="Century Gothic" panose="020B0502020202020204" pitchFamily="34" charset="0"/>
                        </a:rPr>
                        <a:t>-5</a:t>
                      </a:r>
                    </a:p>
                  </a:txBody>
                  <a:tcPr marL="0" marR="5174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36" name="Isosceles Triangle 25">
            <a:extLst>
              <a:ext uri="{FF2B5EF4-FFF2-40B4-BE49-F238E27FC236}">
                <a16:creationId xmlns:a16="http://schemas.microsoft.com/office/drawing/2014/main" xmlns="" id="{10F13F69-E36D-9647-BB79-610BA8863FDA}"/>
              </a:ext>
            </a:extLst>
          </p:cNvPr>
          <p:cNvSpPr/>
          <p:nvPr/>
        </p:nvSpPr>
        <p:spPr>
          <a:xfrm>
            <a:off x="4535512" y="1844292"/>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37" name="Isosceles Triangle 26">
            <a:extLst>
              <a:ext uri="{FF2B5EF4-FFF2-40B4-BE49-F238E27FC236}">
                <a16:creationId xmlns:a16="http://schemas.microsoft.com/office/drawing/2014/main" xmlns="" id="{69077942-292C-934D-81D1-5F7796C53E36}"/>
              </a:ext>
            </a:extLst>
          </p:cNvPr>
          <p:cNvSpPr/>
          <p:nvPr/>
        </p:nvSpPr>
        <p:spPr>
          <a:xfrm flipV="1">
            <a:off x="4531144" y="4973141"/>
            <a:ext cx="96112" cy="10025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graphicFrame>
        <p:nvGraphicFramePr>
          <p:cNvPr id="38" name="Table 37">
            <a:extLst>
              <a:ext uri="{FF2B5EF4-FFF2-40B4-BE49-F238E27FC236}">
                <a16:creationId xmlns:a16="http://schemas.microsoft.com/office/drawing/2014/main" xmlns="" id="{8B73B14F-918F-3247-A586-8E5ABAC17476}"/>
              </a:ext>
            </a:extLst>
          </p:cNvPr>
          <p:cNvGraphicFramePr>
            <a:graphicFrameLocks noGrp="1"/>
          </p:cNvGraphicFramePr>
          <p:nvPr>
            <p:extLst>
              <p:ext uri="{D42A27DB-BD31-4B8C-83A1-F6EECF244321}">
                <p14:modId xmlns:p14="http://schemas.microsoft.com/office/powerpoint/2010/main" val="3681669665"/>
              </p:ext>
            </p:extLst>
          </p:nvPr>
        </p:nvGraphicFramePr>
        <p:xfrm>
          <a:off x="3034587" y="3427664"/>
          <a:ext cx="3094544" cy="175246"/>
        </p:xfrm>
        <a:graphic>
          <a:graphicData uri="http://schemas.openxmlformats.org/drawingml/2006/table">
            <a:tbl>
              <a:tblPr firstRow="1" bandRow="1">
                <a:tableStyleId>{5940675A-B579-460E-94D1-54222C63F5DA}</a:tableStyleId>
              </a:tblPr>
              <a:tblGrid>
                <a:gridCol w="281322">
                  <a:extLst>
                    <a:ext uri="{9D8B030D-6E8A-4147-A177-3AD203B41FA5}">
                      <a16:colId xmlns:a16="http://schemas.microsoft.com/office/drawing/2014/main" xmlns="" val="1819884855"/>
                    </a:ext>
                  </a:extLst>
                </a:gridCol>
                <a:gridCol w="281322">
                  <a:extLst>
                    <a:ext uri="{9D8B030D-6E8A-4147-A177-3AD203B41FA5}">
                      <a16:colId xmlns:a16="http://schemas.microsoft.com/office/drawing/2014/main" xmlns="" val="3597772720"/>
                    </a:ext>
                  </a:extLst>
                </a:gridCol>
                <a:gridCol w="281322">
                  <a:extLst>
                    <a:ext uri="{9D8B030D-6E8A-4147-A177-3AD203B41FA5}">
                      <a16:colId xmlns:a16="http://schemas.microsoft.com/office/drawing/2014/main" xmlns="" val="119877558"/>
                    </a:ext>
                  </a:extLst>
                </a:gridCol>
                <a:gridCol w="281322">
                  <a:extLst>
                    <a:ext uri="{9D8B030D-6E8A-4147-A177-3AD203B41FA5}">
                      <a16:colId xmlns:a16="http://schemas.microsoft.com/office/drawing/2014/main" xmlns="" val="2168310754"/>
                    </a:ext>
                  </a:extLst>
                </a:gridCol>
                <a:gridCol w="281322">
                  <a:extLst>
                    <a:ext uri="{9D8B030D-6E8A-4147-A177-3AD203B41FA5}">
                      <a16:colId xmlns:a16="http://schemas.microsoft.com/office/drawing/2014/main" xmlns="" val="4222459870"/>
                    </a:ext>
                  </a:extLst>
                </a:gridCol>
                <a:gridCol w="140662">
                  <a:extLst>
                    <a:ext uri="{9D8B030D-6E8A-4147-A177-3AD203B41FA5}">
                      <a16:colId xmlns:a16="http://schemas.microsoft.com/office/drawing/2014/main" xmlns="" val="2876895880"/>
                    </a:ext>
                  </a:extLst>
                </a:gridCol>
                <a:gridCol w="140662">
                  <a:extLst>
                    <a:ext uri="{9D8B030D-6E8A-4147-A177-3AD203B41FA5}">
                      <a16:colId xmlns:a16="http://schemas.microsoft.com/office/drawing/2014/main" xmlns="" val="2640140831"/>
                    </a:ext>
                  </a:extLst>
                </a:gridCol>
                <a:gridCol w="281322">
                  <a:extLst>
                    <a:ext uri="{9D8B030D-6E8A-4147-A177-3AD203B41FA5}">
                      <a16:colId xmlns:a16="http://schemas.microsoft.com/office/drawing/2014/main" xmlns="" val="1305969347"/>
                    </a:ext>
                  </a:extLst>
                </a:gridCol>
                <a:gridCol w="281322">
                  <a:extLst>
                    <a:ext uri="{9D8B030D-6E8A-4147-A177-3AD203B41FA5}">
                      <a16:colId xmlns:a16="http://schemas.microsoft.com/office/drawing/2014/main" xmlns="" val="3368445663"/>
                    </a:ext>
                  </a:extLst>
                </a:gridCol>
                <a:gridCol w="281322">
                  <a:extLst>
                    <a:ext uri="{9D8B030D-6E8A-4147-A177-3AD203B41FA5}">
                      <a16:colId xmlns:a16="http://schemas.microsoft.com/office/drawing/2014/main" xmlns="" val="366549986"/>
                    </a:ext>
                  </a:extLst>
                </a:gridCol>
                <a:gridCol w="281322">
                  <a:extLst>
                    <a:ext uri="{9D8B030D-6E8A-4147-A177-3AD203B41FA5}">
                      <a16:colId xmlns:a16="http://schemas.microsoft.com/office/drawing/2014/main" xmlns="" val="2861950421"/>
                    </a:ext>
                  </a:extLst>
                </a:gridCol>
                <a:gridCol w="281322">
                  <a:extLst>
                    <a:ext uri="{9D8B030D-6E8A-4147-A177-3AD203B41FA5}">
                      <a16:colId xmlns:a16="http://schemas.microsoft.com/office/drawing/2014/main" xmlns="" val="1695185005"/>
                    </a:ext>
                  </a:extLst>
                </a:gridCol>
              </a:tblGrid>
              <a:tr h="175246">
                <a:tc>
                  <a:txBody>
                    <a:bodyPr/>
                    <a:lstStyle/>
                    <a:p>
                      <a:pPr algn="ctr"/>
                      <a:r>
                        <a:rPr lang="en-GB" sz="11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rgbClr val="FF0000"/>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solidFill>
                            <a:srgbClr val="FF0000"/>
                          </a:solidFill>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39" name="Isosceles Triangle 28">
            <a:extLst>
              <a:ext uri="{FF2B5EF4-FFF2-40B4-BE49-F238E27FC236}">
                <a16:creationId xmlns:a16="http://schemas.microsoft.com/office/drawing/2014/main" xmlns="" id="{D14AD56D-AC27-4241-A983-DCA9D8F42181}"/>
              </a:ext>
            </a:extLst>
          </p:cNvPr>
          <p:cNvSpPr/>
          <p:nvPr/>
        </p:nvSpPr>
        <p:spPr>
          <a:xfrm rot="5400000">
            <a:off x="6068524" y="3383428"/>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40" name="Isosceles Triangle 29">
            <a:extLst>
              <a:ext uri="{FF2B5EF4-FFF2-40B4-BE49-F238E27FC236}">
                <a16:creationId xmlns:a16="http://schemas.microsoft.com/office/drawing/2014/main" xmlns="" id="{01DCF7DD-5C24-994C-9036-E20DA46430F9}"/>
              </a:ext>
            </a:extLst>
          </p:cNvPr>
          <p:cNvSpPr/>
          <p:nvPr/>
        </p:nvSpPr>
        <p:spPr>
          <a:xfrm rot="16200000">
            <a:off x="2945329" y="3383429"/>
            <a:ext cx="87375" cy="911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Century Gothic" panose="020B0502020202020204" pitchFamily="34" charset="0"/>
            </a:endParaRPr>
          </a:p>
        </p:txBody>
      </p:sp>
      <p:sp>
        <p:nvSpPr>
          <p:cNvPr id="41" name="Rectangle 40">
            <a:extLst>
              <a:ext uri="{FF2B5EF4-FFF2-40B4-BE49-F238E27FC236}">
                <a16:creationId xmlns:a16="http://schemas.microsoft.com/office/drawing/2014/main" xmlns="" id="{C4C82B9E-541D-2C47-9104-9A1280908993}"/>
              </a:ext>
            </a:extLst>
          </p:cNvPr>
          <p:cNvSpPr/>
          <p:nvPr/>
        </p:nvSpPr>
        <p:spPr>
          <a:xfrm rot="16200000">
            <a:off x="5145976" y="2288529"/>
            <a:ext cx="841170" cy="285776"/>
          </a:xfrm>
          <a:prstGeom prst="rect">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200" b="1" dirty="0">
                <a:solidFill>
                  <a:schemeClr val="tx1"/>
                </a:solidFill>
                <a:latin typeface="Century Gothic" panose="020B0502020202020204" pitchFamily="34" charset="0"/>
              </a:rPr>
              <a:t>A</a:t>
            </a:r>
            <a:endParaRPr lang="en-GB" b="1" dirty="0">
              <a:solidFill>
                <a:schemeClr val="tx1"/>
              </a:solidFill>
              <a:latin typeface="Century Gothic" panose="020B0502020202020204" pitchFamily="34" charset="0"/>
            </a:endParaRPr>
          </a:p>
        </p:txBody>
      </p:sp>
      <p:sp>
        <p:nvSpPr>
          <p:cNvPr id="42" name="Rectangle 41">
            <a:extLst>
              <a:ext uri="{FF2B5EF4-FFF2-40B4-BE49-F238E27FC236}">
                <a16:creationId xmlns:a16="http://schemas.microsoft.com/office/drawing/2014/main" xmlns="" id="{D4700A24-5647-3245-A8F8-FAA8EF4EF119}"/>
              </a:ext>
            </a:extLst>
          </p:cNvPr>
          <p:cNvSpPr/>
          <p:nvPr/>
        </p:nvSpPr>
        <p:spPr>
          <a:xfrm rot="16200000">
            <a:off x="2868320" y="2856137"/>
            <a:ext cx="841171" cy="277200"/>
          </a:xfrm>
          <a:prstGeom prst="rect">
            <a:avLst/>
          </a:prstGeom>
          <a:solidFill>
            <a:srgbClr val="FF9933"/>
          </a:solidFill>
          <a:ln>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E</a:t>
            </a:r>
            <a:endParaRPr lang="en-GB" b="1" dirty="0">
              <a:solidFill>
                <a:schemeClr val="tx1"/>
              </a:solidFill>
              <a:latin typeface="Century Gothic" panose="020B0502020202020204" pitchFamily="34" charset="0"/>
            </a:endParaRPr>
          </a:p>
        </p:txBody>
      </p:sp>
      <p:sp>
        <p:nvSpPr>
          <p:cNvPr id="43" name="Rectangle 42">
            <a:extLst>
              <a:ext uri="{FF2B5EF4-FFF2-40B4-BE49-F238E27FC236}">
                <a16:creationId xmlns:a16="http://schemas.microsoft.com/office/drawing/2014/main" xmlns="" id="{B5375EE5-5F2E-9F45-B471-3CEEFDB3B684}"/>
              </a:ext>
            </a:extLst>
          </p:cNvPr>
          <p:cNvSpPr/>
          <p:nvPr/>
        </p:nvSpPr>
        <p:spPr>
          <a:xfrm rot="16200000">
            <a:off x="4580198" y="3997437"/>
            <a:ext cx="841170" cy="285571"/>
          </a:xfrm>
          <a:prstGeom prst="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B</a:t>
            </a:r>
          </a:p>
        </p:txBody>
      </p:sp>
      <p:sp>
        <p:nvSpPr>
          <p:cNvPr id="44" name="Rectangle 43">
            <a:extLst>
              <a:ext uri="{FF2B5EF4-FFF2-40B4-BE49-F238E27FC236}">
                <a16:creationId xmlns:a16="http://schemas.microsoft.com/office/drawing/2014/main" xmlns="" id="{A0ABCDD3-E52D-BC49-9A53-1B6E4AEA706A}"/>
              </a:ext>
            </a:extLst>
          </p:cNvPr>
          <p:cNvSpPr/>
          <p:nvPr/>
        </p:nvSpPr>
        <p:spPr>
          <a:xfrm rot="16200000">
            <a:off x="3724991" y="2292817"/>
            <a:ext cx="841170" cy="277200"/>
          </a:xfrm>
          <a:prstGeom prst="rect">
            <a:avLst/>
          </a:prstGeom>
          <a:solidFill>
            <a:srgbClr val="99FF99"/>
          </a:solidFill>
          <a:ln>
            <a:solidFill>
              <a:srgbClr val="99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chemeClr val="tx1"/>
                </a:solidFill>
                <a:latin typeface="Century Gothic" panose="020B0502020202020204" pitchFamily="34" charset="0"/>
              </a:rPr>
              <a:t>D</a:t>
            </a:r>
          </a:p>
        </p:txBody>
      </p:sp>
      <p:sp>
        <p:nvSpPr>
          <p:cNvPr id="45" name="Rectangle 44">
            <a:extLst>
              <a:ext uri="{FF2B5EF4-FFF2-40B4-BE49-F238E27FC236}">
                <a16:creationId xmlns:a16="http://schemas.microsoft.com/office/drawing/2014/main" xmlns="" id="{DF34971F-7587-7244-AA4A-B82601EBFF0C}"/>
              </a:ext>
            </a:extLst>
          </p:cNvPr>
          <p:cNvSpPr/>
          <p:nvPr/>
        </p:nvSpPr>
        <p:spPr>
          <a:xfrm rot="16200000">
            <a:off x="5148185" y="4282637"/>
            <a:ext cx="841170" cy="281358"/>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0" rev="16200000"/>
              </a:camera>
              <a:lightRig rig="threePt" dir="t"/>
            </a:scene3d>
          </a:bodyPr>
          <a:lstStyle/>
          <a:p>
            <a:pPr algn="ctr"/>
            <a:r>
              <a:rPr lang="en-GB" sz="1400" b="1" dirty="0">
                <a:solidFill>
                  <a:srgbClr val="FF0000"/>
                </a:solidFill>
                <a:latin typeface="Century Gothic" panose="020B0502020202020204" pitchFamily="34" charset="0"/>
              </a:rPr>
              <a:t>C</a:t>
            </a:r>
          </a:p>
        </p:txBody>
      </p:sp>
      <p:cxnSp>
        <p:nvCxnSpPr>
          <p:cNvPr id="20" name="Straight Arrow Connector 19">
            <a:extLst>
              <a:ext uri="{FF2B5EF4-FFF2-40B4-BE49-F238E27FC236}">
                <a16:creationId xmlns:a16="http://schemas.microsoft.com/office/drawing/2014/main" xmlns="" id="{8F811FDC-A163-43B3-9E50-058CBE6E3357}"/>
              </a:ext>
            </a:extLst>
          </p:cNvPr>
          <p:cNvCxnSpPr/>
          <p:nvPr/>
        </p:nvCxnSpPr>
        <p:spPr>
          <a:xfrm>
            <a:off x="4266836" y="2005985"/>
            <a:ext cx="1442613"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xmlns="" id="{EAA1FE06-696F-4BF0-A959-060F6E2081C5}"/>
              </a:ext>
            </a:extLst>
          </p:cNvPr>
          <p:cNvCxnSpPr/>
          <p:nvPr/>
        </p:nvCxnSpPr>
        <p:spPr>
          <a:xfrm>
            <a:off x="5709449" y="2005985"/>
            <a:ext cx="0" cy="199674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9507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marL="11113" algn="ctr">
              <a:tabLst>
                <a:tab pos="8212138" algn="l"/>
                <a:tab pos="8345488" algn="l"/>
              </a:tabLst>
            </a:pPr>
            <a:endParaRPr lang="en-GB" sz="2000" b="1" u="sng" dirty="0">
              <a:solidFill>
                <a:prstClr val="black"/>
              </a:solidFill>
              <a:latin typeface="Century Gothic" panose="020B0502020202020204" pitchFamily="34" charset="0"/>
            </a:endParaRPr>
          </a:p>
          <a:p>
            <a:pPr marL="11113" algn="ctr">
              <a:tabLst>
                <a:tab pos="8212138" algn="l"/>
                <a:tab pos="8345488" algn="l"/>
              </a:tabLst>
            </a:pPr>
            <a:r>
              <a:rPr lang="en-GB" sz="2000" b="1" dirty="0">
                <a:solidFill>
                  <a:schemeClr val="tx1"/>
                </a:solidFill>
                <a:latin typeface="Century Gothic" panose="020B0502020202020204" pitchFamily="34" charset="0"/>
              </a:rPr>
              <a:t>Here are the coordinates of a rectangle: </a:t>
            </a:r>
          </a:p>
          <a:p>
            <a:pPr marL="11113" algn="ctr">
              <a:tabLst>
                <a:tab pos="8212138" algn="l"/>
                <a:tab pos="8345488" algn="l"/>
              </a:tabLst>
            </a:pPr>
            <a:r>
              <a:rPr lang="en-GB" sz="2000" b="1" dirty="0">
                <a:solidFill>
                  <a:schemeClr val="tx1"/>
                </a:solidFill>
                <a:latin typeface="Century Gothic" panose="020B0502020202020204" pitchFamily="34" charset="0"/>
              </a:rPr>
              <a:t>(-2, 1), (-1, 2), (-3, 4), (-4, 3). </a:t>
            </a:r>
          </a:p>
          <a:p>
            <a:pPr algn="ctr"/>
            <a:r>
              <a:rPr lang="en-GB" sz="2000" b="1" dirty="0">
                <a:solidFill>
                  <a:schemeClr val="tx1"/>
                </a:solidFill>
                <a:latin typeface="Century Gothic" panose="020B0502020202020204" pitchFamily="34" charset="0"/>
              </a:rPr>
              <a:t>The first coordinate translates to (2, -2).</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are the other coordinates? </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6F343558-5592-4D42-A228-05CAE1B2FE06}"/>
              </a:ext>
            </a:extLst>
          </p:cNvPr>
          <p:cNvSpPr/>
          <p:nvPr/>
        </p:nvSpPr>
        <p:spPr>
          <a:xfrm>
            <a:off x="2657856" y="1853183"/>
            <a:ext cx="3816096" cy="3267457"/>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096E9684-EDD9-9948-9209-3A20496A3BA5}"/>
              </a:ext>
            </a:extLst>
          </p:cNvPr>
          <p:cNvGraphicFramePr>
            <a:graphicFrameLocks noGrp="1"/>
          </p:cNvGraphicFramePr>
          <p:nvPr>
            <p:extLst>
              <p:ext uri="{D42A27DB-BD31-4B8C-83A1-F6EECF244321}">
                <p14:modId xmlns:p14="http://schemas.microsoft.com/office/powerpoint/2010/main" val="105022493"/>
              </p:ext>
            </p:extLst>
          </p:nvPr>
        </p:nvGraphicFramePr>
        <p:xfrm>
          <a:off x="3102707" y="2188998"/>
          <a:ext cx="2936230" cy="2564590"/>
        </p:xfrm>
        <a:graphic>
          <a:graphicData uri="http://schemas.openxmlformats.org/drawingml/2006/table">
            <a:tbl>
              <a:tblPr firstRow="1" bandRow="1">
                <a:tableStyleId>{5940675A-B579-460E-94D1-54222C63F5DA}</a:tableStyleId>
              </a:tblPr>
              <a:tblGrid>
                <a:gridCol w="293623">
                  <a:extLst>
                    <a:ext uri="{9D8B030D-6E8A-4147-A177-3AD203B41FA5}">
                      <a16:colId xmlns:a16="http://schemas.microsoft.com/office/drawing/2014/main" xmlns="" val="1819884855"/>
                    </a:ext>
                  </a:extLst>
                </a:gridCol>
                <a:gridCol w="293623">
                  <a:extLst>
                    <a:ext uri="{9D8B030D-6E8A-4147-A177-3AD203B41FA5}">
                      <a16:colId xmlns:a16="http://schemas.microsoft.com/office/drawing/2014/main" xmlns="" val="3597772720"/>
                    </a:ext>
                  </a:extLst>
                </a:gridCol>
                <a:gridCol w="293623">
                  <a:extLst>
                    <a:ext uri="{9D8B030D-6E8A-4147-A177-3AD203B41FA5}">
                      <a16:colId xmlns:a16="http://schemas.microsoft.com/office/drawing/2014/main" xmlns="" val="4222459870"/>
                    </a:ext>
                  </a:extLst>
                </a:gridCol>
                <a:gridCol w="293623">
                  <a:extLst>
                    <a:ext uri="{9D8B030D-6E8A-4147-A177-3AD203B41FA5}">
                      <a16:colId xmlns:a16="http://schemas.microsoft.com/office/drawing/2014/main" xmlns="" val="1229508229"/>
                    </a:ext>
                  </a:extLst>
                </a:gridCol>
                <a:gridCol w="293623">
                  <a:extLst>
                    <a:ext uri="{9D8B030D-6E8A-4147-A177-3AD203B41FA5}">
                      <a16:colId xmlns:a16="http://schemas.microsoft.com/office/drawing/2014/main" xmlns="" val="2876895880"/>
                    </a:ext>
                  </a:extLst>
                </a:gridCol>
                <a:gridCol w="293623">
                  <a:extLst>
                    <a:ext uri="{9D8B030D-6E8A-4147-A177-3AD203B41FA5}">
                      <a16:colId xmlns:a16="http://schemas.microsoft.com/office/drawing/2014/main" xmlns="" val="3368445663"/>
                    </a:ext>
                  </a:extLst>
                </a:gridCol>
                <a:gridCol w="293623">
                  <a:extLst>
                    <a:ext uri="{9D8B030D-6E8A-4147-A177-3AD203B41FA5}">
                      <a16:colId xmlns:a16="http://schemas.microsoft.com/office/drawing/2014/main" xmlns="" val="366549986"/>
                    </a:ext>
                  </a:extLst>
                </a:gridCol>
                <a:gridCol w="293623">
                  <a:extLst>
                    <a:ext uri="{9D8B030D-6E8A-4147-A177-3AD203B41FA5}">
                      <a16:colId xmlns:a16="http://schemas.microsoft.com/office/drawing/2014/main" xmlns="" val="3340662685"/>
                    </a:ext>
                  </a:extLst>
                </a:gridCol>
                <a:gridCol w="293623">
                  <a:extLst>
                    <a:ext uri="{9D8B030D-6E8A-4147-A177-3AD203B41FA5}">
                      <a16:colId xmlns:a16="http://schemas.microsoft.com/office/drawing/2014/main" xmlns="" val="2885463129"/>
                    </a:ext>
                  </a:extLst>
                </a:gridCol>
                <a:gridCol w="293623">
                  <a:extLst>
                    <a:ext uri="{9D8B030D-6E8A-4147-A177-3AD203B41FA5}">
                      <a16:colId xmlns:a16="http://schemas.microsoft.com/office/drawing/2014/main" xmlns="" val="2861950421"/>
                    </a:ext>
                  </a:extLst>
                </a:gridCol>
              </a:tblGrid>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l"/>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22" name="Table 21">
            <a:extLst>
              <a:ext uri="{FF2B5EF4-FFF2-40B4-BE49-F238E27FC236}">
                <a16:creationId xmlns:a16="http://schemas.microsoft.com/office/drawing/2014/main" xmlns="" id="{88D7D324-FBBD-4745-BEE7-15B9489313AD}"/>
              </a:ext>
            </a:extLst>
          </p:cNvPr>
          <p:cNvGraphicFramePr>
            <a:graphicFrameLocks noGrp="1"/>
          </p:cNvGraphicFramePr>
          <p:nvPr>
            <p:extLst>
              <p:ext uri="{D42A27DB-BD31-4B8C-83A1-F6EECF244321}">
                <p14:modId xmlns:p14="http://schemas.microsoft.com/office/powerpoint/2010/main" val="2880220288"/>
              </p:ext>
            </p:extLst>
          </p:nvPr>
        </p:nvGraphicFramePr>
        <p:xfrm>
          <a:off x="4348081" y="2072692"/>
          <a:ext cx="222741" cy="2797202"/>
        </p:xfrm>
        <a:graphic>
          <a:graphicData uri="http://schemas.openxmlformats.org/drawingml/2006/table">
            <a:tbl>
              <a:tblPr firstRow="1" bandRow="1">
                <a:tableStyleId>{5940675A-B579-460E-94D1-54222C63F5DA}</a:tableStyleId>
              </a:tblPr>
              <a:tblGrid>
                <a:gridCol w="222741">
                  <a:extLst>
                    <a:ext uri="{9D8B030D-6E8A-4147-A177-3AD203B41FA5}">
                      <a16:colId xmlns:a16="http://schemas.microsoft.com/office/drawing/2014/main" xmlns="" val="2861950421"/>
                    </a:ext>
                  </a:extLst>
                </a:gridCol>
              </a:tblGrid>
              <a:tr h="254292">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937649052"/>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295624196"/>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10530952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254291">
                <a:tc>
                  <a:txBody>
                    <a:bodyPr/>
                    <a:lstStyle/>
                    <a:p>
                      <a:pPr algn="r"/>
                      <a:endParaRPr lang="en-GB" sz="900" b="1" dirty="0">
                        <a:latin typeface="Century Gothic" panose="020B0502020202020204" pitchFamily="34" charset="0"/>
                      </a:endParaRP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254291">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3" name="Isosceles Triangle 50">
            <a:extLst>
              <a:ext uri="{FF2B5EF4-FFF2-40B4-BE49-F238E27FC236}">
                <a16:creationId xmlns:a16="http://schemas.microsoft.com/office/drawing/2014/main" xmlns="" id="{6374127B-A045-D549-920F-4FB016E582CF}"/>
              </a:ext>
            </a:extLst>
          </p:cNvPr>
          <p:cNvSpPr/>
          <p:nvPr/>
        </p:nvSpPr>
        <p:spPr>
          <a:xfrm>
            <a:off x="4525750" y="1987628"/>
            <a:ext cx="90144" cy="821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4" name="Isosceles Triangle 51">
            <a:extLst>
              <a:ext uri="{FF2B5EF4-FFF2-40B4-BE49-F238E27FC236}">
                <a16:creationId xmlns:a16="http://schemas.microsoft.com/office/drawing/2014/main" xmlns="" id="{03D502BE-C2CF-0747-8CF7-68779C1F2DED}"/>
              </a:ext>
            </a:extLst>
          </p:cNvPr>
          <p:cNvSpPr/>
          <p:nvPr/>
        </p:nvSpPr>
        <p:spPr>
          <a:xfrm flipV="1">
            <a:off x="4525750" y="4874287"/>
            <a:ext cx="99158" cy="903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graphicFrame>
        <p:nvGraphicFramePr>
          <p:cNvPr id="25" name="Table 24">
            <a:extLst>
              <a:ext uri="{FF2B5EF4-FFF2-40B4-BE49-F238E27FC236}">
                <a16:creationId xmlns:a16="http://schemas.microsoft.com/office/drawing/2014/main" xmlns="" id="{35DE83B5-31C4-9E45-91FE-10BF3AD8D481}"/>
              </a:ext>
            </a:extLst>
          </p:cNvPr>
          <p:cNvGraphicFramePr>
            <a:graphicFrameLocks noGrp="1"/>
          </p:cNvGraphicFramePr>
          <p:nvPr>
            <p:extLst>
              <p:ext uri="{D42A27DB-BD31-4B8C-83A1-F6EECF244321}">
                <p14:modId xmlns:p14="http://schemas.microsoft.com/office/powerpoint/2010/main" val="2220479543"/>
              </p:ext>
            </p:extLst>
          </p:nvPr>
        </p:nvGraphicFramePr>
        <p:xfrm>
          <a:off x="2974512" y="3473831"/>
          <a:ext cx="3192620" cy="157916"/>
        </p:xfrm>
        <a:graphic>
          <a:graphicData uri="http://schemas.openxmlformats.org/drawingml/2006/table">
            <a:tbl>
              <a:tblPr firstRow="1" bandRow="1">
                <a:tableStyleId>{5940675A-B579-460E-94D1-54222C63F5DA}</a:tableStyleId>
              </a:tblPr>
              <a:tblGrid>
                <a:gridCol w="290238">
                  <a:extLst>
                    <a:ext uri="{9D8B030D-6E8A-4147-A177-3AD203B41FA5}">
                      <a16:colId xmlns:a16="http://schemas.microsoft.com/office/drawing/2014/main" xmlns="" val="1819884855"/>
                    </a:ext>
                  </a:extLst>
                </a:gridCol>
                <a:gridCol w="290238">
                  <a:extLst>
                    <a:ext uri="{9D8B030D-6E8A-4147-A177-3AD203B41FA5}">
                      <a16:colId xmlns:a16="http://schemas.microsoft.com/office/drawing/2014/main" xmlns="" val="3597772720"/>
                    </a:ext>
                  </a:extLst>
                </a:gridCol>
                <a:gridCol w="290238">
                  <a:extLst>
                    <a:ext uri="{9D8B030D-6E8A-4147-A177-3AD203B41FA5}">
                      <a16:colId xmlns:a16="http://schemas.microsoft.com/office/drawing/2014/main" xmlns="" val="119877558"/>
                    </a:ext>
                  </a:extLst>
                </a:gridCol>
                <a:gridCol w="290238">
                  <a:extLst>
                    <a:ext uri="{9D8B030D-6E8A-4147-A177-3AD203B41FA5}">
                      <a16:colId xmlns:a16="http://schemas.microsoft.com/office/drawing/2014/main" xmlns="" val="2168310754"/>
                    </a:ext>
                  </a:extLst>
                </a:gridCol>
                <a:gridCol w="290238">
                  <a:extLst>
                    <a:ext uri="{9D8B030D-6E8A-4147-A177-3AD203B41FA5}">
                      <a16:colId xmlns:a16="http://schemas.microsoft.com/office/drawing/2014/main" xmlns="" val="4222459870"/>
                    </a:ext>
                  </a:extLst>
                </a:gridCol>
                <a:gridCol w="145120">
                  <a:extLst>
                    <a:ext uri="{9D8B030D-6E8A-4147-A177-3AD203B41FA5}">
                      <a16:colId xmlns:a16="http://schemas.microsoft.com/office/drawing/2014/main" xmlns="" val="2876895880"/>
                    </a:ext>
                  </a:extLst>
                </a:gridCol>
                <a:gridCol w="145120">
                  <a:extLst>
                    <a:ext uri="{9D8B030D-6E8A-4147-A177-3AD203B41FA5}">
                      <a16:colId xmlns:a16="http://schemas.microsoft.com/office/drawing/2014/main" xmlns="" val="2640140831"/>
                    </a:ext>
                  </a:extLst>
                </a:gridCol>
                <a:gridCol w="290238">
                  <a:extLst>
                    <a:ext uri="{9D8B030D-6E8A-4147-A177-3AD203B41FA5}">
                      <a16:colId xmlns:a16="http://schemas.microsoft.com/office/drawing/2014/main" xmlns="" val="1305969347"/>
                    </a:ext>
                  </a:extLst>
                </a:gridCol>
                <a:gridCol w="290238">
                  <a:extLst>
                    <a:ext uri="{9D8B030D-6E8A-4147-A177-3AD203B41FA5}">
                      <a16:colId xmlns:a16="http://schemas.microsoft.com/office/drawing/2014/main" xmlns="" val="3368445663"/>
                    </a:ext>
                  </a:extLst>
                </a:gridCol>
                <a:gridCol w="290238">
                  <a:extLst>
                    <a:ext uri="{9D8B030D-6E8A-4147-A177-3AD203B41FA5}">
                      <a16:colId xmlns:a16="http://schemas.microsoft.com/office/drawing/2014/main" xmlns="" val="366549986"/>
                    </a:ext>
                  </a:extLst>
                </a:gridCol>
                <a:gridCol w="290238">
                  <a:extLst>
                    <a:ext uri="{9D8B030D-6E8A-4147-A177-3AD203B41FA5}">
                      <a16:colId xmlns:a16="http://schemas.microsoft.com/office/drawing/2014/main" xmlns="" val="2861950421"/>
                    </a:ext>
                  </a:extLst>
                </a:gridCol>
                <a:gridCol w="290238">
                  <a:extLst>
                    <a:ext uri="{9D8B030D-6E8A-4147-A177-3AD203B41FA5}">
                      <a16:colId xmlns:a16="http://schemas.microsoft.com/office/drawing/2014/main" xmlns="" val="1695185005"/>
                    </a:ext>
                  </a:extLst>
                </a:gridCol>
              </a:tblGrid>
              <a:tr h="157916">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6" name="Isosceles Triangle 53">
            <a:extLst>
              <a:ext uri="{FF2B5EF4-FFF2-40B4-BE49-F238E27FC236}">
                <a16:creationId xmlns:a16="http://schemas.microsoft.com/office/drawing/2014/main" xmlns="" id="{F355CA0E-CD85-0944-B3C2-BD4773966E63}"/>
              </a:ext>
            </a:extLst>
          </p:cNvPr>
          <p:cNvSpPr/>
          <p:nvPr/>
        </p:nvSpPr>
        <p:spPr>
          <a:xfrm rot="5400000">
            <a:off x="6175225"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54">
            <a:extLst>
              <a:ext uri="{FF2B5EF4-FFF2-40B4-BE49-F238E27FC236}">
                <a16:creationId xmlns:a16="http://schemas.microsoft.com/office/drawing/2014/main" xmlns="" id="{A7B69A04-EF07-E144-8093-10FBCD1FF1B1}"/>
              </a:ext>
            </a:extLst>
          </p:cNvPr>
          <p:cNvSpPr/>
          <p:nvPr/>
        </p:nvSpPr>
        <p:spPr>
          <a:xfrm rot="16200000">
            <a:off x="2887908"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Tree>
    <p:extLst>
      <p:ext uri="{BB962C8B-B14F-4D97-AF65-F5344CB8AC3E}">
        <p14:creationId xmlns:p14="http://schemas.microsoft.com/office/powerpoint/2010/main" val="1022101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marL="11113" algn="ctr">
              <a:tabLst>
                <a:tab pos="8212138" algn="l"/>
                <a:tab pos="8345488" algn="l"/>
              </a:tabLst>
            </a:pPr>
            <a:endParaRPr lang="en-GB" sz="2000" b="1" u="sng" dirty="0">
              <a:solidFill>
                <a:prstClr val="black"/>
              </a:solidFill>
              <a:latin typeface="Century Gothic" panose="020B0502020202020204" pitchFamily="34" charset="0"/>
            </a:endParaRPr>
          </a:p>
          <a:p>
            <a:pPr marL="11113" algn="ctr">
              <a:tabLst>
                <a:tab pos="8212138" algn="l"/>
                <a:tab pos="8345488" algn="l"/>
              </a:tabLst>
            </a:pPr>
            <a:r>
              <a:rPr lang="en-GB" sz="2000" b="1" dirty="0">
                <a:solidFill>
                  <a:schemeClr val="tx1"/>
                </a:solidFill>
                <a:latin typeface="Century Gothic" panose="020B0502020202020204" pitchFamily="34" charset="0"/>
              </a:rPr>
              <a:t>Here are the coordinates of a rectangle: </a:t>
            </a:r>
          </a:p>
          <a:p>
            <a:pPr marL="11113" algn="ctr">
              <a:tabLst>
                <a:tab pos="8212138" algn="l"/>
                <a:tab pos="8345488" algn="l"/>
              </a:tabLst>
            </a:pPr>
            <a:r>
              <a:rPr lang="en-GB" sz="2000" b="1" dirty="0">
                <a:solidFill>
                  <a:schemeClr val="tx1"/>
                </a:solidFill>
                <a:latin typeface="Century Gothic" panose="020B0502020202020204" pitchFamily="34" charset="0"/>
              </a:rPr>
              <a:t>(-2, 1), (-1, 2), (-3, 4), (-4, 3). </a:t>
            </a:r>
          </a:p>
          <a:p>
            <a:pPr algn="ctr"/>
            <a:r>
              <a:rPr lang="en-GB" sz="2000" b="1" dirty="0">
                <a:solidFill>
                  <a:schemeClr val="tx1"/>
                </a:solidFill>
                <a:latin typeface="Century Gothic" panose="020B0502020202020204" pitchFamily="34" charset="0"/>
              </a:rPr>
              <a:t>The first coordinate translates to (2, -2).</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are the other coordinates? </a:t>
            </a:r>
          </a:p>
          <a:p>
            <a:pPr algn="ct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6F343558-5592-4D42-A228-05CAE1B2FE06}"/>
              </a:ext>
            </a:extLst>
          </p:cNvPr>
          <p:cNvSpPr/>
          <p:nvPr/>
        </p:nvSpPr>
        <p:spPr>
          <a:xfrm>
            <a:off x="2657856" y="1853183"/>
            <a:ext cx="3816096" cy="3267457"/>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096E9684-EDD9-9948-9209-3A20496A3BA5}"/>
              </a:ext>
            </a:extLst>
          </p:cNvPr>
          <p:cNvGraphicFramePr>
            <a:graphicFrameLocks noGrp="1"/>
          </p:cNvGraphicFramePr>
          <p:nvPr>
            <p:extLst/>
          </p:nvPr>
        </p:nvGraphicFramePr>
        <p:xfrm>
          <a:off x="3102707" y="2188998"/>
          <a:ext cx="2936230" cy="2564590"/>
        </p:xfrm>
        <a:graphic>
          <a:graphicData uri="http://schemas.openxmlformats.org/drawingml/2006/table">
            <a:tbl>
              <a:tblPr firstRow="1" bandRow="1">
                <a:tableStyleId>{5940675A-B579-460E-94D1-54222C63F5DA}</a:tableStyleId>
              </a:tblPr>
              <a:tblGrid>
                <a:gridCol w="293623">
                  <a:extLst>
                    <a:ext uri="{9D8B030D-6E8A-4147-A177-3AD203B41FA5}">
                      <a16:colId xmlns:a16="http://schemas.microsoft.com/office/drawing/2014/main" xmlns="" val="1819884855"/>
                    </a:ext>
                  </a:extLst>
                </a:gridCol>
                <a:gridCol w="293623">
                  <a:extLst>
                    <a:ext uri="{9D8B030D-6E8A-4147-A177-3AD203B41FA5}">
                      <a16:colId xmlns:a16="http://schemas.microsoft.com/office/drawing/2014/main" xmlns="" val="3597772720"/>
                    </a:ext>
                  </a:extLst>
                </a:gridCol>
                <a:gridCol w="293623">
                  <a:extLst>
                    <a:ext uri="{9D8B030D-6E8A-4147-A177-3AD203B41FA5}">
                      <a16:colId xmlns:a16="http://schemas.microsoft.com/office/drawing/2014/main" xmlns="" val="4222459870"/>
                    </a:ext>
                  </a:extLst>
                </a:gridCol>
                <a:gridCol w="293623">
                  <a:extLst>
                    <a:ext uri="{9D8B030D-6E8A-4147-A177-3AD203B41FA5}">
                      <a16:colId xmlns:a16="http://schemas.microsoft.com/office/drawing/2014/main" xmlns="" val="1229508229"/>
                    </a:ext>
                  </a:extLst>
                </a:gridCol>
                <a:gridCol w="293623">
                  <a:extLst>
                    <a:ext uri="{9D8B030D-6E8A-4147-A177-3AD203B41FA5}">
                      <a16:colId xmlns:a16="http://schemas.microsoft.com/office/drawing/2014/main" xmlns="" val="2876895880"/>
                    </a:ext>
                  </a:extLst>
                </a:gridCol>
                <a:gridCol w="293623">
                  <a:extLst>
                    <a:ext uri="{9D8B030D-6E8A-4147-A177-3AD203B41FA5}">
                      <a16:colId xmlns:a16="http://schemas.microsoft.com/office/drawing/2014/main" xmlns="" val="3368445663"/>
                    </a:ext>
                  </a:extLst>
                </a:gridCol>
                <a:gridCol w="293623">
                  <a:extLst>
                    <a:ext uri="{9D8B030D-6E8A-4147-A177-3AD203B41FA5}">
                      <a16:colId xmlns:a16="http://schemas.microsoft.com/office/drawing/2014/main" xmlns="" val="366549986"/>
                    </a:ext>
                  </a:extLst>
                </a:gridCol>
                <a:gridCol w="293623">
                  <a:extLst>
                    <a:ext uri="{9D8B030D-6E8A-4147-A177-3AD203B41FA5}">
                      <a16:colId xmlns:a16="http://schemas.microsoft.com/office/drawing/2014/main" xmlns="" val="3340662685"/>
                    </a:ext>
                  </a:extLst>
                </a:gridCol>
                <a:gridCol w="293623">
                  <a:extLst>
                    <a:ext uri="{9D8B030D-6E8A-4147-A177-3AD203B41FA5}">
                      <a16:colId xmlns:a16="http://schemas.microsoft.com/office/drawing/2014/main" xmlns="" val="2885463129"/>
                    </a:ext>
                  </a:extLst>
                </a:gridCol>
                <a:gridCol w="293623">
                  <a:extLst>
                    <a:ext uri="{9D8B030D-6E8A-4147-A177-3AD203B41FA5}">
                      <a16:colId xmlns:a16="http://schemas.microsoft.com/office/drawing/2014/main" xmlns="" val="2861950421"/>
                    </a:ext>
                  </a:extLst>
                </a:gridCol>
              </a:tblGrid>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l"/>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22" name="Table 21">
            <a:extLst>
              <a:ext uri="{FF2B5EF4-FFF2-40B4-BE49-F238E27FC236}">
                <a16:creationId xmlns:a16="http://schemas.microsoft.com/office/drawing/2014/main" xmlns="" id="{88D7D324-FBBD-4745-BEE7-15B9489313AD}"/>
              </a:ext>
            </a:extLst>
          </p:cNvPr>
          <p:cNvGraphicFramePr>
            <a:graphicFrameLocks noGrp="1"/>
          </p:cNvGraphicFramePr>
          <p:nvPr>
            <p:extLst/>
          </p:nvPr>
        </p:nvGraphicFramePr>
        <p:xfrm>
          <a:off x="4348081" y="2072692"/>
          <a:ext cx="222741" cy="2797202"/>
        </p:xfrm>
        <a:graphic>
          <a:graphicData uri="http://schemas.openxmlformats.org/drawingml/2006/table">
            <a:tbl>
              <a:tblPr firstRow="1" bandRow="1">
                <a:tableStyleId>{5940675A-B579-460E-94D1-54222C63F5DA}</a:tableStyleId>
              </a:tblPr>
              <a:tblGrid>
                <a:gridCol w="222741">
                  <a:extLst>
                    <a:ext uri="{9D8B030D-6E8A-4147-A177-3AD203B41FA5}">
                      <a16:colId xmlns:a16="http://schemas.microsoft.com/office/drawing/2014/main" xmlns="" val="2861950421"/>
                    </a:ext>
                  </a:extLst>
                </a:gridCol>
              </a:tblGrid>
              <a:tr h="254292">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937649052"/>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295624196"/>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10530952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254291">
                <a:tc>
                  <a:txBody>
                    <a:bodyPr/>
                    <a:lstStyle/>
                    <a:p>
                      <a:pPr algn="r"/>
                      <a:endParaRPr lang="en-GB" sz="900" b="1" dirty="0">
                        <a:latin typeface="Century Gothic" panose="020B0502020202020204" pitchFamily="34" charset="0"/>
                      </a:endParaRP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254291">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3" name="Isosceles Triangle 50">
            <a:extLst>
              <a:ext uri="{FF2B5EF4-FFF2-40B4-BE49-F238E27FC236}">
                <a16:creationId xmlns:a16="http://schemas.microsoft.com/office/drawing/2014/main" xmlns="" id="{6374127B-A045-D549-920F-4FB016E582CF}"/>
              </a:ext>
            </a:extLst>
          </p:cNvPr>
          <p:cNvSpPr/>
          <p:nvPr/>
        </p:nvSpPr>
        <p:spPr>
          <a:xfrm>
            <a:off x="4525750" y="1987628"/>
            <a:ext cx="90144" cy="821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4" name="Isosceles Triangle 51">
            <a:extLst>
              <a:ext uri="{FF2B5EF4-FFF2-40B4-BE49-F238E27FC236}">
                <a16:creationId xmlns:a16="http://schemas.microsoft.com/office/drawing/2014/main" xmlns="" id="{03D502BE-C2CF-0747-8CF7-68779C1F2DED}"/>
              </a:ext>
            </a:extLst>
          </p:cNvPr>
          <p:cNvSpPr/>
          <p:nvPr/>
        </p:nvSpPr>
        <p:spPr>
          <a:xfrm flipV="1">
            <a:off x="4525750" y="4874287"/>
            <a:ext cx="99158" cy="903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graphicFrame>
        <p:nvGraphicFramePr>
          <p:cNvPr id="25" name="Table 24">
            <a:extLst>
              <a:ext uri="{FF2B5EF4-FFF2-40B4-BE49-F238E27FC236}">
                <a16:creationId xmlns:a16="http://schemas.microsoft.com/office/drawing/2014/main" xmlns="" id="{35DE83B5-31C4-9E45-91FE-10BF3AD8D481}"/>
              </a:ext>
            </a:extLst>
          </p:cNvPr>
          <p:cNvGraphicFramePr>
            <a:graphicFrameLocks noGrp="1"/>
          </p:cNvGraphicFramePr>
          <p:nvPr>
            <p:extLst/>
          </p:nvPr>
        </p:nvGraphicFramePr>
        <p:xfrm>
          <a:off x="2974512" y="3473831"/>
          <a:ext cx="3192620" cy="157916"/>
        </p:xfrm>
        <a:graphic>
          <a:graphicData uri="http://schemas.openxmlformats.org/drawingml/2006/table">
            <a:tbl>
              <a:tblPr firstRow="1" bandRow="1">
                <a:tableStyleId>{5940675A-B579-460E-94D1-54222C63F5DA}</a:tableStyleId>
              </a:tblPr>
              <a:tblGrid>
                <a:gridCol w="290238">
                  <a:extLst>
                    <a:ext uri="{9D8B030D-6E8A-4147-A177-3AD203B41FA5}">
                      <a16:colId xmlns:a16="http://schemas.microsoft.com/office/drawing/2014/main" xmlns="" val="1819884855"/>
                    </a:ext>
                  </a:extLst>
                </a:gridCol>
                <a:gridCol w="290238">
                  <a:extLst>
                    <a:ext uri="{9D8B030D-6E8A-4147-A177-3AD203B41FA5}">
                      <a16:colId xmlns:a16="http://schemas.microsoft.com/office/drawing/2014/main" xmlns="" val="3597772720"/>
                    </a:ext>
                  </a:extLst>
                </a:gridCol>
                <a:gridCol w="290238">
                  <a:extLst>
                    <a:ext uri="{9D8B030D-6E8A-4147-A177-3AD203B41FA5}">
                      <a16:colId xmlns:a16="http://schemas.microsoft.com/office/drawing/2014/main" xmlns="" val="119877558"/>
                    </a:ext>
                  </a:extLst>
                </a:gridCol>
                <a:gridCol w="290238">
                  <a:extLst>
                    <a:ext uri="{9D8B030D-6E8A-4147-A177-3AD203B41FA5}">
                      <a16:colId xmlns:a16="http://schemas.microsoft.com/office/drawing/2014/main" xmlns="" val="2168310754"/>
                    </a:ext>
                  </a:extLst>
                </a:gridCol>
                <a:gridCol w="290238">
                  <a:extLst>
                    <a:ext uri="{9D8B030D-6E8A-4147-A177-3AD203B41FA5}">
                      <a16:colId xmlns:a16="http://schemas.microsoft.com/office/drawing/2014/main" xmlns="" val="4222459870"/>
                    </a:ext>
                  </a:extLst>
                </a:gridCol>
                <a:gridCol w="145120">
                  <a:extLst>
                    <a:ext uri="{9D8B030D-6E8A-4147-A177-3AD203B41FA5}">
                      <a16:colId xmlns:a16="http://schemas.microsoft.com/office/drawing/2014/main" xmlns="" val="2876895880"/>
                    </a:ext>
                  </a:extLst>
                </a:gridCol>
                <a:gridCol w="145120">
                  <a:extLst>
                    <a:ext uri="{9D8B030D-6E8A-4147-A177-3AD203B41FA5}">
                      <a16:colId xmlns:a16="http://schemas.microsoft.com/office/drawing/2014/main" xmlns="" val="2640140831"/>
                    </a:ext>
                  </a:extLst>
                </a:gridCol>
                <a:gridCol w="290238">
                  <a:extLst>
                    <a:ext uri="{9D8B030D-6E8A-4147-A177-3AD203B41FA5}">
                      <a16:colId xmlns:a16="http://schemas.microsoft.com/office/drawing/2014/main" xmlns="" val="1305969347"/>
                    </a:ext>
                  </a:extLst>
                </a:gridCol>
                <a:gridCol w="290238">
                  <a:extLst>
                    <a:ext uri="{9D8B030D-6E8A-4147-A177-3AD203B41FA5}">
                      <a16:colId xmlns:a16="http://schemas.microsoft.com/office/drawing/2014/main" xmlns="" val="3368445663"/>
                    </a:ext>
                  </a:extLst>
                </a:gridCol>
                <a:gridCol w="290238">
                  <a:extLst>
                    <a:ext uri="{9D8B030D-6E8A-4147-A177-3AD203B41FA5}">
                      <a16:colId xmlns:a16="http://schemas.microsoft.com/office/drawing/2014/main" xmlns="" val="366549986"/>
                    </a:ext>
                  </a:extLst>
                </a:gridCol>
                <a:gridCol w="290238">
                  <a:extLst>
                    <a:ext uri="{9D8B030D-6E8A-4147-A177-3AD203B41FA5}">
                      <a16:colId xmlns:a16="http://schemas.microsoft.com/office/drawing/2014/main" xmlns="" val="2861950421"/>
                    </a:ext>
                  </a:extLst>
                </a:gridCol>
                <a:gridCol w="290238">
                  <a:extLst>
                    <a:ext uri="{9D8B030D-6E8A-4147-A177-3AD203B41FA5}">
                      <a16:colId xmlns:a16="http://schemas.microsoft.com/office/drawing/2014/main" xmlns="" val="1695185005"/>
                    </a:ext>
                  </a:extLst>
                </a:gridCol>
              </a:tblGrid>
              <a:tr h="157916">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6" name="Isosceles Triangle 53">
            <a:extLst>
              <a:ext uri="{FF2B5EF4-FFF2-40B4-BE49-F238E27FC236}">
                <a16:creationId xmlns:a16="http://schemas.microsoft.com/office/drawing/2014/main" xmlns="" id="{F355CA0E-CD85-0944-B3C2-BD4773966E63}"/>
              </a:ext>
            </a:extLst>
          </p:cNvPr>
          <p:cNvSpPr/>
          <p:nvPr/>
        </p:nvSpPr>
        <p:spPr>
          <a:xfrm rot="5400000">
            <a:off x="6175225"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54">
            <a:extLst>
              <a:ext uri="{FF2B5EF4-FFF2-40B4-BE49-F238E27FC236}">
                <a16:creationId xmlns:a16="http://schemas.microsoft.com/office/drawing/2014/main" xmlns="" id="{A7B69A04-EF07-E144-8093-10FBCD1FF1B1}"/>
              </a:ext>
            </a:extLst>
          </p:cNvPr>
          <p:cNvSpPr/>
          <p:nvPr/>
        </p:nvSpPr>
        <p:spPr>
          <a:xfrm rot="16200000">
            <a:off x="2887908"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4" name="Oval 13">
            <a:extLst>
              <a:ext uri="{FF2B5EF4-FFF2-40B4-BE49-F238E27FC236}">
                <a16:creationId xmlns:a16="http://schemas.microsoft.com/office/drawing/2014/main" xmlns="" id="{B1C2E94C-1BCA-0F47-8DF9-EC02F45514B0}"/>
              </a:ext>
            </a:extLst>
          </p:cNvPr>
          <p:cNvSpPr/>
          <p:nvPr/>
        </p:nvSpPr>
        <p:spPr>
          <a:xfrm>
            <a:off x="5109707" y="3941521"/>
            <a:ext cx="58725" cy="5642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Oval 15">
            <a:extLst>
              <a:ext uri="{FF2B5EF4-FFF2-40B4-BE49-F238E27FC236}">
                <a16:creationId xmlns:a16="http://schemas.microsoft.com/office/drawing/2014/main" xmlns="" id="{E99F04C4-CC11-2A40-A601-B5F99EDDD7F5}"/>
              </a:ext>
            </a:extLst>
          </p:cNvPr>
          <p:cNvSpPr/>
          <p:nvPr/>
        </p:nvSpPr>
        <p:spPr>
          <a:xfrm>
            <a:off x="3948031" y="3185573"/>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Oval 16">
            <a:extLst>
              <a:ext uri="{FF2B5EF4-FFF2-40B4-BE49-F238E27FC236}">
                <a16:creationId xmlns:a16="http://schemas.microsoft.com/office/drawing/2014/main" xmlns="" id="{ADC71F15-03CD-9944-A8B1-8B6E1CBE481B}"/>
              </a:ext>
            </a:extLst>
          </p:cNvPr>
          <p:cNvSpPr/>
          <p:nvPr/>
        </p:nvSpPr>
        <p:spPr>
          <a:xfrm>
            <a:off x="4245770" y="2926183"/>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Oval 27">
            <a:extLst>
              <a:ext uri="{FF2B5EF4-FFF2-40B4-BE49-F238E27FC236}">
                <a16:creationId xmlns:a16="http://schemas.microsoft.com/office/drawing/2014/main" xmlns="" id="{819B842B-EE0A-7D45-A8B4-F2D870F1E55E}"/>
              </a:ext>
            </a:extLst>
          </p:cNvPr>
          <p:cNvSpPr/>
          <p:nvPr/>
        </p:nvSpPr>
        <p:spPr>
          <a:xfrm>
            <a:off x="3658370" y="2417509"/>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Oval 28">
            <a:extLst>
              <a:ext uri="{FF2B5EF4-FFF2-40B4-BE49-F238E27FC236}">
                <a16:creationId xmlns:a16="http://schemas.microsoft.com/office/drawing/2014/main" xmlns="" id="{41E0E3A9-7BF7-DB43-824D-C0872D94A2FE}"/>
              </a:ext>
            </a:extLst>
          </p:cNvPr>
          <p:cNvSpPr/>
          <p:nvPr/>
        </p:nvSpPr>
        <p:spPr>
          <a:xfrm>
            <a:off x="3361637" y="2665791"/>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571969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marL="11113" algn="ctr">
              <a:tabLst>
                <a:tab pos="8212138" algn="l"/>
                <a:tab pos="8345488" algn="l"/>
              </a:tabLst>
            </a:pPr>
            <a:endParaRPr lang="en-GB" sz="2000" b="1" u="sng" dirty="0">
              <a:solidFill>
                <a:prstClr val="black"/>
              </a:solidFill>
              <a:latin typeface="Century Gothic" panose="020B0502020202020204" pitchFamily="34" charset="0"/>
            </a:endParaRPr>
          </a:p>
          <a:p>
            <a:pPr marL="11113" algn="ctr">
              <a:tabLst>
                <a:tab pos="8212138" algn="l"/>
                <a:tab pos="8345488" algn="l"/>
              </a:tabLst>
            </a:pPr>
            <a:r>
              <a:rPr lang="en-GB" sz="2000" b="1" dirty="0">
                <a:solidFill>
                  <a:schemeClr val="tx1"/>
                </a:solidFill>
                <a:latin typeface="Century Gothic" panose="020B0502020202020204" pitchFamily="34" charset="0"/>
              </a:rPr>
              <a:t>Here are the coordinates of a rectangle: </a:t>
            </a:r>
          </a:p>
          <a:p>
            <a:pPr marL="11113" algn="ctr">
              <a:tabLst>
                <a:tab pos="8212138" algn="l"/>
                <a:tab pos="8345488" algn="l"/>
              </a:tabLst>
            </a:pPr>
            <a:r>
              <a:rPr lang="en-GB" sz="2000" b="1" dirty="0">
                <a:solidFill>
                  <a:schemeClr val="tx1"/>
                </a:solidFill>
                <a:latin typeface="Century Gothic" panose="020B0502020202020204" pitchFamily="34" charset="0"/>
              </a:rPr>
              <a:t>(-2, 1), (-1, 2), (-3, 4), (-4, 3). </a:t>
            </a:r>
          </a:p>
          <a:p>
            <a:pPr algn="ctr"/>
            <a:r>
              <a:rPr lang="en-GB" sz="2000" b="1" dirty="0">
                <a:solidFill>
                  <a:schemeClr val="tx1"/>
                </a:solidFill>
                <a:latin typeface="Century Gothic" panose="020B0502020202020204" pitchFamily="34" charset="0"/>
              </a:rPr>
              <a:t>The first coordinate translates to (2, -2).</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are the other coordinates? </a:t>
            </a:r>
          </a:p>
          <a:p>
            <a:pPr algn="ctr"/>
            <a:r>
              <a:rPr lang="en-GB" sz="2000" b="1" dirty="0">
                <a:solidFill>
                  <a:srgbClr val="FF0000"/>
                </a:solidFill>
                <a:latin typeface="Century Gothic" panose="020B0502020202020204" pitchFamily="34" charset="0"/>
              </a:rPr>
              <a:t>(3, -1), (1, 1), (0, 0)</a:t>
            </a:r>
          </a:p>
          <a:p>
            <a:pPr algn="ct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400" b="1" u="sng" dirty="0">
              <a:solidFill>
                <a:prstClr val="black"/>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0" name="Rectangle 19">
            <a:extLst>
              <a:ext uri="{FF2B5EF4-FFF2-40B4-BE49-F238E27FC236}">
                <a16:creationId xmlns:a16="http://schemas.microsoft.com/office/drawing/2014/main" xmlns="" id="{6F343558-5592-4D42-A228-05CAE1B2FE06}"/>
              </a:ext>
            </a:extLst>
          </p:cNvPr>
          <p:cNvSpPr/>
          <p:nvPr/>
        </p:nvSpPr>
        <p:spPr>
          <a:xfrm>
            <a:off x="2657856" y="1853183"/>
            <a:ext cx="3816096" cy="3267457"/>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 name="Table 20">
            <a:extLst>
              <a:ext uri="{FF2B5EF4-FFF2-40B4-BE49-F238E27FC236}">
                <a16:creationId xmlns:a16="http://schemas.microsoft.com/office/drawing/2014/main" xmlns="" id="{096E9684-EDD9-9948-9209-3A20496A3BA5}"/>
              </a:ext>
            </a:extLst>
          </p:cNvPr>
          <p:cNvGraphicFramePr>
            <a:graphicFrameLocks noGrp="1"/>
          </p:cNvGraphicFramePr>
          <p:nvPr>
            <p:extLst/>
          </p:nvPr>
        </p:nvGraphicFramePr>
        <p:xfrm>
          <a:off x="3102707" y="2188998"/>
          <a:ext cx="2936230" cy="2564590"/>
        </p:xfrm>
        <a:graphic>
          <a:graphicData uri="http://schemas.openxmlformats.org/drawingml/2006/table">
            <a:tbl>
              <a:tblPr firstRow="1" bandRow="1">
                <a:tableStyleId>{5940675A-B579-460E-94D1-54222C63F5DA}</a:tableStyleId>
              </a:tblPr>
              <a:tblGrid>
                <a:gridCol w="293623">
                  <a:extLst>
                    <a:ext uri="{9D8B030D-6E8A-4147-A177-3AD203B41FA5}">
                      <a16:colId xmlns:a16="http://schemas.microsoft.com/office/drawing/2014/main" xmlns="" val="1819884855"/>
                    </a:ext>
                  </a:extLst>
                </a:gridCol>
                <a:gridCol w="293623">
                  <a:extLst>
                    <a:ext uri="{9D8B030D-6E8A-4147-A177-3AD203B41FA5}">
                      <a16:colId xmlns:a16="http://schemas.microsoft.com/office/drawing/2014/main" xmlns="" val="3597772720"/>
                    </a:ext>
                  </a:extLst>
                </a:gridCol>
                <a:gridCol w="293623">
                  <a:extLst>
                    <a:ext uri="{9D8B030D-6E8A-4147-A177-3AD203B41FA5}">
                      <a16:colId xmlns:a16="http://schemas.microsoft.com/office/drawing/2014/main" xmlns="" val="4222459870"/>
                    </a:ext>
                  </a:extLst>
                </a:gridCol>
                <a:gridCol w="293623">
                  <a:extLst>
                    <a:ext uri="{9D8B030D-6E8A-4147-A177-3AD203B41FA5}">
                      <a16:colId xmlns:a16="http://schemas.microsoft.com/office/drawing/2014/main" xmlns="" val="1229508229"/>
                    </a:ext>
                  </a:extLst>
                </a:gridCol>
                <a:gridCol w="293623">
                  <a:extLst>
                    <a:ext uri="{9D8B030D-6E8A-4147-A177-3AD203B41FA5}">
                      <a16:colId xmlns:a16="http://schemas.microsoft.com/office/drawing/2014/main" xmlns="" val="2876895880"/>
                    </a:ext>
                  </a:extLst>
                </a:gridCol>
                <a:gridCol w="293623">
                  <a:extLst>
                    <a:ext uri="{9D8B030D-6E8A-4147-A177-3AD203B41FA5}">
                      <a16:colId xmlns:a16="http://schemas.microsoft.com/office/drawing/2014/main" xmlns="" val="3368445663"/>
                    </a:ext>
                  </a:extLst>
                </a:gridCol>
                <a:gridCol w="293623">
                  <a:extLst>
                    <a:ext uri="{9D8B030D-6E8A-4147-A177-3AD203B41FA5}">
                      <a16:colId xmlns:a16="http://schemas.microsoft.com/office/drawing/2014/main" xmlns="" val="366549986"/>
                    </a:ext>
                  </a:extLst>
                </a:gridCol>
                <a:gridCol w="293623">
                  <a:extLst>
                    <a:ext uri="{9D8B030D-6E8A-4147-A177-3AD203B41FA5}">
                      <a16:colId xmlns:a16="http://schemas.microsoft.com/office/drawing/2014/main" xmlns="" val="3340662685"/>
                    </a:ext>
                  </a:extLst>
                </a:gridCol>
                <a:gridCol w="293623">
                  <a:extLst>
                    <a:ext uri="{9D8B030D-6E8A-4147-A177-3AD203B41FA5}">
                      <a16:colId xmlns:a16="http://schemas.microsoft.com/office/drawing/2014/main" xmlns="" val="2885463129"/>
                    </a:ext>
                  </a:extLst>
                </a:gridCol>
                <a:gridCol w="293623">
                  <a:extLst>
                    <a:ext uri="{9D8B030D-6E8A-4147-A177-3AD203B41FA5}">
                      <a16:colId xmlns:a16="http://schemas.microsoft.com/office/drawing/2014/main" xmlns="" val="2861950421"/>
                    </a:ext>
                  </a:extLst>
                </a:gridCol>
              </a:tblGrid>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547096761"/>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49031138"/>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l"/>
                      <a:endParaRPr lang="en-GB" sz="6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pPr algn="r"/>
                      <a:endParaRPr lang="en-GB" sz="900" b="1" dirty="0">
                        <a:latin typeface="Century Gothic" panose="020B0502020202020204" pitchFamily="34" charset="0"/>
                      </a:endParaRPr>
                    </a:p>
                  </a:txBody>
                  <a:tcPr marL="36000" marR="36000" marT="36000" marB="36000" anchor="b">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256459">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256459">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600" dirty="0"/>
                    </a:p>
                  </a:txBody>
                  <a:tcPr marL="36000" marR="36000" marT="36000" marB="3600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22" name="Table 21">
            <a:extLst>
              <a:ext uri="{FF2B5EF4-FFF2-40B4-BE49-F238E27FC236}">
                <a16:creationId xmlns:a16="http://schemas.microsoft.com/office/drawing/2014/main" xmlns="" id="{88D7D324-FBBD-4745-BEE7-15B9489313AD}"/>
              </a:ext>
            </a:extLst>
          </p:cNvPr>
          <p:cNvGraphicFramePr>
            <a:graphicFrameLocks noGrp="1"/>
          </p:cNvGraphicFramePr>
          <p:nvPr>
            <p:extLst/>
          </p:nvPr>
        </p:nvGraphicFramePr>
        <p:xfrm>
          <a:off x="4348081" y="2072692"/>
          <a:ext cx="222741" cy="2797202"/>
        </p:xfrm>
        <a:graphic>
          <a:graphicData uri="http://schemas.openxmlformats.org/drawingml/2006/table">
            <a:tbl>
              <a:tblPr firstRow="1" bandRow="1">
                <a:tableStyleId>{5940675A-B579-460E-94D1-54222C63F5DA}</a:tableStyleId>
              </a:tblPr>
              <a:tblGrid>
                <a:gridCol w="222741">
                  <a:extLst>
                    <a:ext uri="{9D8B030D-6E8A-4147-A177-3AD203B41FA5}">
                      <a16:colId xmlns:a16="http://schemas.microsoft.com/office/drawing/2014/main" xmlns="" val="2861950421"/>
                    </a:ext>
                  </a:extLst>
                </a:gridCol>
              </a:tblGrid>
              <a:tr h="254292">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937649052"/>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62004022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295624196"/>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10530952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748008283"/>
                  </a:ext>
                </a:extLst>
              </a:tr>
              <a:tr h="254291">
                <a:tc>
                  <a:txBody>
                    <a:bodyPr/>
                    <a:lstStyle/>
                    <a:p>
                      <a:pPr algn="r"/>
                      <a:endParaRPr lang="en-GB" sz="900" b="1" dirty="0">
                        <a:latin typeface="Century Gothic" panose="020B0502020202020204" pitchFamily="34" charset="0"/>
                      </a:endParaRP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728216667"/>
                  </a:ext>
                </a:extLst>
              </a:tr>
              <a:tr h="254291">
                <a:tc>
                  <a:txBody>
                    <a:bodyPr/>
                    <a:lstStyle/>
                    <a:p>
                      <a:pPr algn="r"/>
                      <a:r>
                        <a:rPr lang="en-GB" sz="900" b="1" dirty="0">
                          <a:latin typeface="Century Gothic" panose="020B0502020202020204" pitchFamily="34" charset="0"/>
                        </a:rPr>
                        <a:t>-1</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254291">
                <a:tc>
                  <a:txBody>
                    <a:bodyPr/>
                    <a:lstStyle/>
                    <a:p>
                      <a:pPr algn="r"/>
                      <a:r>
                        <a:rPr lang="en-GB" sz="900" b="1" dirty="0">
                          <a:latin typeface="Century Gothic" panose="020B0502020202020204" pitchFamily="34" charset="0"/>
                        </a:rPr>
                        <a:t>-2</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275106"/>
                  </a:ext>
                </a:extLst>
              </a:tr>
              <a:tr h="254291">
                <a:tc>
                  <a:txBody>
                    <a:bodyPr/>
                    <a:lstStyle/>
                    <a:p>
                      <a:pPr algn="r"/>
                      <a:r>
                        <a:rPr lang="en-GB" sz="900" b="1" dirty="0">
                          <a:latin typeface="Century Gothic" panose="020B0502020202020204" pitchFamily="34" charset="0"/>
                        </a:rPr>
                        <a:t>-3</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4734944"/>
                  </a:ext>
                </a:extLst>
              </a:tr>
              <a:tr h="254291">
                <a:tc>
                  <a:txBody>
                    <a:bodyPr/>
                    <a:lstStyle/>
                    <a:p>
                      <a:pPr algn="r"/>
                      <a:r>
                        <a:rPr lang="en-GB" sz="900" b="1" dirty="0">
                          <a:latin typeface="Century Gothic" panose="020B0502020202020204" pitchFamily="34" charset="0"/>
                        </a:rPr>
                        <a:t>-4</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192026600"/>
                  </a:ext>
                </a:extLst>
              </a:tr>
              <a:tr h="254291">
                <a:tc>
                  <a:txBody>
                    <a:bodyPr/>
                    <a:lstStyle/>
                    <a:p>
                      <a:pPr algn="r"/>
                      <a:r>
                        <a:rPr lang="en-GB" sz="900" b="1" dirty="0">
                          <a:latin typeface="Century Gothic" panose="020B0502020202020204" pitchFamily="34" charset="0"/>
                        </a:rPr>
                        <a:t>-5</a:t>
                      </a:r>
                    </a:p>
                  </a:txBody>
                  <a:tcPr marL="0" marR="32727"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3" name="Isosceles Triangle 50">
            <a:extLst>
              <a:ext uri="{FF2B5EF4-FFF2-40B4-BE49-F238E27FC236}">
                <a16:creationId xmlns:a16="http://schemas.microsoft.com/office/drawing/2014/main" xmlns="" id="{6374127B-A045-D549-920F-4FB016E582CF}"/>
              </a:ext>
            </a:extLst>
          </p:cNvPr>
          <p:cNvSpPr/>
          <p:nvPr/>
        </p:nvSpPr>
        <p:spPr>
          <a:xfrm>
            <a:off x="4525750" y="1987628"/>
            <a:ext cx="90144" cy="8212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4" name="Isosceles Triangle 51">
            <a:extLst>
              <a:ext uri="{FF2B5EF4-FFF2-40B4-BE49-F238E27FC236}">
                <a16:creationId xmlns:a16="http://schemas.microsoft.com/office/drawing/2014/main" xmlns="" id="{03D502BE-C2CF-0747-8CF7-68779C1F2DED}"/>
              </a:ext>
            </a:extLst>
          </p:cNvPr>
          <p:cNvSpPr/>
          <p:nvPr/>
        </p:nvSpPr>
        <p:spPr>
          <a:xfrm flipV="1">
            <a:off x="4525750" y="4874287"/>
            <a:ext cx="99158" cy="90341"/>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graphicFrame>
        <p:nvGraphicFramePr>
          <p:cNvPr id="25" name="Table 24">
            <a:extLst>
              <a:ext uri="{FF2B5EF4-FFF2-40B4-BE49-F238E27FC236}">
                <a16:creationId xmlns:a16="http://schemas.microsoft.com/office/drawing/2014/main" xmlns="" id="{35DE83B5-31C4-9E45-91FE-10BF3AD8D481}"/>
              </a:ext>
            </a:extLst>
          </p:cNvPr>
          <p:cNvGraphicFramePr>
            <a:graphicFrameLocks noGrp="1"/>
          </p:cNvGraphicFramePr>
          <p:nvPr>
            <p:extLst/>
          </p:nvPr>
        </p:nvGraphicFramePr>
        <p:xfrm>
          <a:off x="2974512" y="3473831"/>
          <a:ext cx="3192620" cy="157916"/>
        </p:xfrm>
        <a:graphic>
          <a:graphicData uri="http://schemas.openxmlformats.org/drawingml/2006/table">
            <a:tbl>
              <a:tblPr firstRow="1" bandRow="1">
                <a:tableStyleId>{5940675A-B579-460E-94D1-54222C63F5DA}</a:tableStyleId>
              </a:tblPr>
              <a:tblGrid>
                <a:gridCol w="290238">
                  <a:extLst>
                    <a:ext uri="{9D8B030D-6E8A-4147-A177-3AD203B41FA5}">
                      <a16:colId xmlns:a16="http://schemas.microsoft.com/office/drawing/2014/main" xmlns="" val="1819884855"/>
                    </a:ext>
                  </a:extLst>
                </a:gridCol>
                <a:gridCol w="290238">
                  <a:extLst>
                    <a:ext uri="{9D8B030D-6E8A-4147-A177-3AD203B41FA5}">
                      <a16:colId xmlns:a16="http://schemas.microsoft.com/office/drawing/2014/main" xmlns="" val="3597772720"/>
                    </a:ext>
                  </a:extLst>
                </a:gridCol>
                <a:gridCol w="290238">
                  <a:extLst>
                    <a:ext uri="{9D8B030D-6E8A-4147-A177-3AD203B41FA5}">
                      <a16:colId xmlns:a16="http://schemas.microsoft.com/office/drawing/2014/main" xmlns="" val="119877558"/>
                    </a:ext>
                  </a:extLst>
                </a:gridCol>
                <a:gridCol w="290238">
                  <a:extLst>
                    <a:ext uri="{9D8B030D-6E8A-4147-A177-3AD203B41FA5}">
                      <a16:colId xmlns:a16="http://schemas.microsoft.com/office/drawing/2014/main" xmlns="" val="2168310754"/>
                    </a:ext>
                  </a:extLst>
                </a:gridCol>
                <a:gridCol w="290238">
                  <a:extLst>
                    <a:ext uri="{9D8B030D-6E8A-4147-A177-3AD203B41FA5}">
                      <a16:colId xmlns:a16="http://schemas.microsoft.com/office/drawing/2014/main" xmlns="" val="4222459870"/>
                    </a:ext>
                  </a:extLst>
                </a:gridCol>
                <a:gridCol w="145120">
                  <a:extLst>
                    <a:ext uri="{9D8B030D-6E8A-4147-A177-3AD203B41FA5}">
                      <a16:colId xmlns:a16="http://schemas.microsoft.com/office/drawing/2014/main" xmlns="" val="2876895880"/>
                    </a:ext>
                  </a:extLst>
                </a:gridCol>
                <a:gridCol w="145120">
                  <a:extLst>
                    <a:ext uri="{9D8B030D-6E8A-4147-A177-3AD203B41FA5}">
                      <a16:colId xmlns:a16="http://schemas.microsoft.com/office/drawing/2014/main" xmlns="" val="2640140831"/>
                    </a:ext>
                  </a:extLst>
                </a:gridCol>
                <a:gridCol w="290238">
                  <a:extLst>
                    <a:ext uri="{9D8B030D-6E8A-4147-A177-3AD203B41FA5}">
                      <a16:colId xmlns:a16="http://schemas.microsoft.com/office/drawing/2014/main" xmlns="" val="1305969347"/>
                    </a:ext>
                  </a:extLst>
                </a:gridCol>
                <a:gridCol w="290238">
                  <a:extLst>
                    <a:ext uri="{9D8B030D-6E8A-4147-A177-3AD203B41FA5}">
                      <a16:colId xmlns:a16="http://schemas.microsoft.com/office/drawing/2014/main" xmlns="" val="3368445663"/>
                    </a:ext>
                  </a:extLst>
                </a:gridCol>
                <a:gridCol w="290238">
                  <a:extLst>
                    <a:ext uri="{9D8B030D-6E8A-4147-A177-3AD203B41FA5}">
                      <a16:colId xmlns:a16="http://schemas.microsoft.com/office/drawing/2014/main" xmlns="" val="366549986"/>
                    </a:ext>
                  </a:extLst>
                </a:gridCol>
                <a:gridCol w="290238">
                  <a:extLst>
                    <a:ext uri="{9D8B030D-6E8A-4147-A177-3AD203B41FA5}">
                      <a16:colId xmlns:a16="http://schemas.microsoft.com/office/drawing/2014/main" xmlns="" val="2861950421"/>
                    </a:ext>
                  </a:extLst>
                </a:gridCol>
                <a:gridCol w="290238">
                  <a:extLst>
                    <a:ext uri="{9D8B030D-6E8A-4147-A177-3AD203B41FA5}">
                      <a16:colId xmlns:a16="http://schemas.microsoft.com/office/drawing/2014/main" xmlns="" val="1695185005"/>
                    </a:ext>
                  </a:extLst>
                </a:gridCol>
              </a:tblGrid>
              <a:tr h="157916">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900" b="1" dirty="0">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900" b="1" dirty="0">
                          <a:latin typeface="Century Gothic" panose="020B0502020202020204" pitchFamily="34" charset="0"/>
                        </a:rPr>
                        <a:t>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732124817"/>
                  </a:ext>
                </a:extLst>
              </a:tr>
            </a:tbl>
          </a:graphicData>
        </a:graphic>
      </p:graphicFrame>
      <p:sp>
        <p:nvSpPr>
          <p:cNvPr id="26" name="Isosceles Triangle 53">
            <a:extLst>
              <a:ext uri="{FF2B5EF4-FFF2-40B4-BE49-F238E27FC236}">
                <a16:creationId xmlns:a16="http://schemas.microsoft.com/office/drawing/2014/main" xmlns="" id="{F355CA0E-CD85-0944-B3C2-BD4773966E63}"/>
              </a:ext>
            </a:extLst>
          </p:cNvPr>
          <p:cNvSpPr/>
          <p:nvPr/>
        </p:nvSpPr>
        <p:spPr>
          <a:xfrm rot="5400000">
            <a:off x="6175225"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7" name="Isosceles Triangle 54">
            <a:extLst>
              <a:ext uri="{FF2B5EF4-FFF2-40B4-BE49-F238E27FC236}">
                <a16:creationId xmlns:a16="http://schemas.microsoft.com/office/drawing/2014/main" xmlns="" id="{A7B69A04-EF07-E144-8093-10FBCD1FF1B1}"/>
              </a:ext>
            </a:extLst>
          </p:cNvPr>
          <p:cNvSpPr/>
          <p:nvPr/>
        </p:nvSpPr>
        <p:spPr>
          <a:xfrm rot="16200000">
            <a:off x="2887908" y="3424279"/>
            <a:ext cx="78734" cy="94029"/>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4" name="Oval 13">
            <a:extLst>
              <a:ext uri="{FF2B5EF4-FFF2-40B4-BE49-F238E27FC236}">
                <a16:creationId xmlns:a16="http://schemas.microsoft.com/office/drawing/2014/main" xmlns="" id="{B1C2E94C-1BCA-0F47-8DF9-EC02F45514B0}"/>
              </a:ext>
            </a:extLst>
          </p:cNvPr>
          <p:cNvSpPr/>
          <p:nvPr/>
        </p:nvSpPr>
        <p:spPr>
          <a:xfrm>
            <a:off x="5109707" y="3941521"/>
            <a:ext cx="58725" cy="5642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Oval 15">
            <a:extLst>
              <a:ext uri="{FF2B5EF4-FFF2-40B4-BE49-F238E27FC236}">
                <a16:creationId xmlns:a16="http://schemas.microsoft.com/office/drawing/2014/main" xmlns="" id="{E99F04C4-CC11-2A40-A601-B5F99EDDD7F5}"/>
              </a:ext>
            </a:extLst>
          </p:cNvPr>
          <p:cNvSpPr/>
          <p:nvPr/>
        </p:nvSpPr>
        <p:spPr>
          <a:xfrm>
            <a:off x="3948031" y="3185573"/>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Oval 16">
            <a:extLst>
              <a:ext uri="{FF2B5EF4-FFF2-40B4-BE49-F238E27FC236}">
                <a16:creationId xmlns:a16="http://schemas.microsoft.com/office/drawing/2014/main" xmlns="" id="{ADC71F15-03CD-9944-A8B1-8B6E1CBE481B}"/>
              </a:ext>
            </a:extLst>
          </p:cNvPr>
          <p:cNvSpPr/>
          <p:nvPr/>
        </p:nvSpPr>
        <p:spPr>
          <a:xfrm>
            <a:off x="4245770" y="2926183"/>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Oval 27">
            <a:extLst>
              <a:ext uri="{FF2B5EF4-FFF2-40B4-BE49-F238E27FC236}">
                <a16:creationId xmlns:a16="http://schemas.microsoft.com/office/drawing/2014/main" xmlns="" id="{819B842B-EE0A-7D45-A8B4-F2D870F1E55E}"/>
              </a:ext>
            </a:extLst>
          </p:cNvPr>
          <p:cNvSpPr/>
          <p:nvPr/>
        </p:nvSpPr>
        <p:spPr>
          <a:xfrm>
            <a:off x="3658370" y="2417509"/>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Oval 28">
            <a:extLst>
              <a:ext uri="{FF2B5EF4-FFF2-40B4-BE49-F238E27FC236}">
                <a16:creationId xmlns:a16="http://schemas.microsoft.com/office/drawing/2014/main" xmlns="" id="{41E0E3A9-7BF7-DB43-824D-C0872D94A2FE}"/>
              </a:ext>
            </a:extLst>
          </p:cNvPr>
          <p:cNvSpPr/>
          <p:nvPr/>
        </p:nvSpPr>
        <p:spPr>
          <a:xfrm>
            <a:off x="3361637" y="2665791"/>
            <a:ext cx="58725" cy="5642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Oval 30">
            <a:extLst>
              <a:ext uri="{FF2B5EF4-FFF2-40B4-BE49-F238E27FC236}">
                <a16:creationId xmlns:a16="http://schemas.microsoft.com/office/drawing/2014/main" xmlns="" id="{0D310FA1-451C-2641-A959-76AD832C4123}"/>
              </a:ext>
            </a:extLst>
          </p:cNvPr>
          <p:cNvSpPr/>
          <p:nvPr/>
        </p:nvSpPr>
        <p:spPr>
          <a:xfrm>
            <a:off x="5419555" y="3700302"/>
            <a:ext cx="58725" cy="5642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 name="Oval 31">
            <a:extLst>
              <a:ext uri="{FF2B5EF4-FFF2-40B4-BE49-F238E27FC236}">
                <a16:creationId xmlns:a16="http://schemas.microsoft.com/office/drawing/2014/main" xmlns="" id="{9E16132A-F82D-2342-B3E4-12A0B6623D12}"/>
              </a:ext>
            </a:extLst>
          </p:cNvPr>
          <p:cNvSpPr/>
          <p:nvPr/>
        </p:nvSpPr>
        <p:spPr>
          <a:xfrm>
            <a:off x="4542493" y="3446972"/>
            <a:ext cx="58725" cy="5642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Oval 32">
            <a:extLst>
              <a:ext uri="{FF2B5EF4-FFF2-40B4-BE49-F238E27FC236}">
                <a16:creationId xmlns:a16="http://schemas.microsoft.com/office/drawing/2014/main" xmlns="" id="{F2873E04-62BC-6D4A-9346-232C9F7D49CD}"/>
              </a:ext>
            </a:extLst>
          </p:cNvPr>
          <p:cNvSpPr/>
          <p:nvPr/>
        </p:nvSpPr>
        <p:spPr>
          <a:xfrm>
            <a:off x="4840229" y="3187586"/>
            <a:ext cx="58725" cy="5642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630747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Eric draws shape ABCD on the grid. He wants to translate the shape so that point D becomes the coordinate (-3,-2). He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Do you agree? Explain why. </a:t>
            </a: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3" name="Rectangle 22">
            <a:extLst>
              <a:ext uri="{FF2B5EF4-FFF2-40B4-BE49-F238E27FC236}">
                <a16:creationId xmlns:a16="http://schemas.microsoft.com/office/drawing/2014/main" xmlns="" id="{89425350-C2B7-F945-A462-024058803F09}"/>
              </a:ext>
            </a:extLst>
          </p:cNvPr>
          <p:cNvSpPr/>
          <p:nvPr/>
        </p:nvSpPr>
        <p:spPr>
          <a:xfrm>
            <a:off x="3787788" y="1532925"/>
            <a:ext cx="3816096" cy="340785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xmlns="" id="{F6113702-967F-174E-AA6E-9F17744B7C39}"/>
              </a:ext>
            </a:extLst>
          </p:cNvPr>
          <p:cNvGraphicFramePr>
            <a:graphicFrameLocks noGrp="1"/>
          </p:cNvGraphicFramePr>
          <p:nvPr>
            <p:extLst>
              <p:ext uri="{D42A27DB-BD31-4B8C-83A1-F6EECF244321}">
                <p14:modId xmlns:p14="http://schemas.microsoft.com/office/powerpoint/2010/main" val="318063422"/>
              </p:ext>
            </p:extLst>
          </p:nvPr>
        </p:nvGraphicFramePr>
        <p:xfrm>
          <a:off x="4372963" y="1892211"/>
          <a:ext cx="2658544" cy="2658544"/>
        </p:xfrm>
        <a:graphic>
          <a:graphicData uri="http://schemas.openxmlformats.org/drawingml/2006/table">
            <a:tbl>
              <a:tblPr firstRow="1" bandRow="1">
                <a:tableStyleId>{5940675A-B579-460E-94D1-54222C63F5DA}</a:tableStyleId>
              </a:tblPr>
              <a:tblGrid>
                <a:gridCol w="332318">
                  <a:extLst>
                    <a:ext uri="{9D8B030D-6E8A-4147-A177-3AD203B41FA5}">
                      <a16:colId xmlns:a16="http://schemas.microsoft.com/office/drawing/2014/main" xmlns="" val="1819884855"/>
                    </a:ext>
                  </a:extLst>
                </a:gridCol>
                <a:gridCol w="332318">
                  <a:extLst>
                    <a:ext uri="{9D8B030D-6E8A-4147-A177-3AD203B41FA5}">
                      <a16:colId xmlns:a16="http://schemas.microsoft.com/office/drawing/2014/main" xmlns="" val="3597772720"/>
                    </a:ext>
                  </a:extLst>
                </a:gridCol>
                <a:gridCol w="332318">
                  <a:extLst>
                    <a:ext uri="{9D8B030D-6E8A-4147-A177-3AD203B41FA5}">
                      <a16:colId xmlns:a16="http://schemas.microsoft.com/office/drawing/2014/main" xmlns="" val="4222459870"/>
                    </a:ext>
                  </a:extLst>
                </a:gridCol>
                <a:gridCol w="332318">
                  <a:extLst>
                    <a:ext uri="{9D8B030D-6E8A-4147-A177-3AD203B41FA5}">
                      <a16:colId xmlns:a16="http://schemas.microsoft.com/office/drawing/2014/main" xmlns="" val="1229508229"/>
                    </a:ext>
                  </a:extLst>
                </a:gridCol>
                <a:gridCol w="332318">
                  <a:extLst>
                    <a:ext uri="{9D8B030D-6E8A-4147-A177-3AD203B41FA5}">
                      <a16:colId xmlns:a16="http://schemas.microsoft.com/office/drawing/2014/main" xmlns="" val="2876895880"/>
                    </a:ext>
                  </a:extLst>
                </a:gridCol>
                <a:gridCol w="332318">
                  <a:extLst>
                    <a:ext uri="{9D8B030D-6E8A-4147-A177-3AD203B41FA5}">
                      <a16:colId xmlns:a16="http://schemas.microsoft.com/office/drawing/2014/main" xmlns="" val="3368445663"/>
                    </a:ext>
                  </a:extLst>
                </a:gridCol>
                <a:gridCol w="332318">
                  <a:extLst>
                    <a:ext uri="{9D8B030D-6E8A-4147-A177-3AD203B41FA5}">
                      <a16:colId xmlns:a16="http://schemas.microsoft.com/office/drawing/2014/main" xmlns="" val="366549986"/>
                    </a:ext>
                  </a:extLst>
                </a:gridCol>
                <a:gridCol w="332318">
                  <a:extLst>
                    <a:ext uri="{9D8B030D-6E8A-4147-A177-3AD203B41FA5}">
                      <a16:colId xmlns:a16="http://schemas.microsoft.com/office/drawing/2014/main" xmlns="" val="2861950421"/>
                    </a:ext>
                  </a:extLst>
                </a:gridCol>
              </a:tblGrid>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000" b="1" dirty="0">
                        <a:latin typeface="Century Gothic" panose="020B0502020202020204" pitchFamily="34" charset="0"/>
                      </a:endParaRPr>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9" name="Table 8">
            <a:extLst>
              <a:ext uri="{FF2B5EF4-FFF2-40B4-BE49-F238E27FC236}">
                <a16:creationId xmlns:a16="http://schemas.microsoft.com/office/drawing/2014/main" xmlns="" id="{7A8349AA-5353-F54E-8122-ACD332F0C4A0}"/>
              </a:ext>
            </a:extLst>
          </p:cNvPr>
          <p:cNvGraphicFramePr>
            <a:graphicFrameLocks noGrp="1"/>
          </p:cNvGraphicFramePr>
          <p:nvPr>
            <p:extLst>
              <p:ext uri="{D42A27DB-BD31-4B8C-83A1-F6EECF244321}">
                <p14:modId xmlns:p14="http://schemas.microsoft.com/office/powerpoint/2010/main" val="903842388"/>
              </p:ext>
            </p:extLst>
          </p:nvPr>
        </p:nvGraphicFramePr>
        <p:xfrm>
          <a:off x="5498323" y="1726047"/>
          <a:ext cx="203001" cy="2990872"/>
        </p:xfrm>
        <a:graphic>
          <a:graphicData uri="http://schemas.openxmlformats.org/drawingml/2006/table">
            <a:tbl>
              <a:tblPr firstRow="1" bandRow="1">
                <a:tableStyleId>{5940675A-B579-460E-94D1-54222C63F5DA}</a:tableStyleId>
              </a:tblPr>
              <a:tblGrid>
                <a:gridCol w="203001">
                  <a:extLst>
                    <a:ext uri="{9D8B030D-6E8A-4147-A177-3AD203B41FA5}">
                      <a16:colId xmlns:a16="http://schemas.microsoft.com/office/drawing/2014/main" xmlns="" val="2861950421"/>
                    </a:ext>
                  </a:extLst>
                </a:gridCol>
              </a:tblGrid>
              <a:tr h="332320">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37649052"/>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332319">
                <a:tc>
                  <a:txBody>
                    <a:bodyPr/>
                    <a:lstStyle/>
                    <a:p>
                      <a:pPr algn="r"/>
                      <a:endParaRPr lang="en-GB" sz="1100" b="1" dirty="0">
                        <a:latin typeface="Century Gothic" panose="020B0502020202020204" pitchFamily="34" charset="0"/>
                      </a:endParaRP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332319">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10" name="Isosceles Triangle 13">
            <a:extLst>
              <a:ext uri="{FF2B5EF4-FFF2-40B4-BE49-F238E27FC236}">
                <a16:creationId xmlns:a16="http://schemas.microsoft.com/office/drawing/2014/main" xmlns="" id="{6F519F3C-FF0F-C948-970C-F3CEC8E38834}"/>
              </a:ext>
            </a:extLst>
          </p:cNvPr>
          <p:cNvSpPr/>
          <p:nvPr/>
        </p:nvSpPr>
        <p:spPr>
          <a:xfrm>
            <a:off x="5660247" y="1625924"/>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1" name="Isosceles Triangle 14">
            <a:extLst>
              <a:ext uri="{FF2B5EF4-FFF2-40B4-BE49-F238E27FC236}">
                <a16:creationId xmlns:a16="http://schemas.microsoft.com/office/drawing/2014/main" xmlns="" id="{B721B35C-CB1B-CF49-A566-D29C6A7C4A35}"/>
              </a:ext>
            </a:extLst>
          </p:cNvPr>
          <p:cNvSpPr/>
          <p:nvPr/>
        </p:nvSpPr>
        <p:spPr>
          <a:xfrm flipV="1">
            <a:off x="5652031" y="4725584"/>
            <a:ext cx="90370" cy="9426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2" name="Isosceles Triangle 15">
            <a:extLst>
              <a:ext uri="{FF2B5EF4-FFF2-40B4-BE49-F238E27FC236}">
                <a16:creationId xmlns:a16="http://schemas.microsoft.com/office/drawing/2014/main" xmlns="" id="{F6C73936-096D-B445-A639-B259F697BE76}"/>
              </a:ext>
            </a:extLst>
          </p:cNvPr>
          <p:cNvSpPr/>
          <p:nvPr/>
        </p:nvSpPr>
        <p:spPr>
          <a:xfrm rot="16200000">
            <a:off x="4122947"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3" name="Rectangle 12">
            <a:extLst>
              <a:ext uri="{FF2B5EF4-FFF2-40B4-BE49-F238E27FC236}">
                <a16:creationId xmlns:a16="http://schemas.microsoft.com/office/drawing/2014/main" xmlns="" id="{93F84C52-AC4B-F949-92AE-FB0C45C95F3A}"/>
              </a:ext>
            </a:extLst>
          </p:cNvPr>
          <p:cNvSpPr/>
          <p:nvPr/>
        </p:nvSpPr>
        <p:spPr>
          <a:xfrm>
            <a:off x="6367876" y="2556075"/>
            <a:ext cx="664006" cy="1994680"/>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xmlns="" id="{828CAA9B-317C-694F-B9DA-87376AA8881C}"/>
              </a:ext>
            </a:extLst>
          </p:cNvPr>
          <p:cNvSpPr txBox="1"/>
          <p:nvPr/>
        </p:nvSpPr>
        <p:spPr>
          <a:xfrm>
            <a:off x="6221685" y="4501126"/>
            <a:ext cx="165470" cy="230832"/>
          </a:xfrm>
          <a:prstGeom prst="rect">
            <a:avLst/>
          </a:prstGeom>
          <a:noFill/>
        </p:spPr>
        <p:txBody>
          <a:bodyPr wrap="square" rtlCol="0">
            <a:spAutoFit/>
          </a:bodyPr>
          <a:lstStyle/>
          <a:p>
            <a:r>
              <a:rPr lang="en-GB" sz="900" b="1" dirty="0">
                <a:latin typeface="Century Gothic" panose="020B0502020202020204" pitchFamily="34" charset="0"/>
              </a:rPr>
              <a:t>D</a:t>
            </a:r>
          </a:p>
        </p:txBody>
      </p:sp>
      <p:sp>
        <p:nvSpPr>
          <p:cNvPr id="15" name="TextBox 14">
            <a:extLst>
              <a:ext uri="{FF2B5EF4-FFF2-40B4-BE49-F238E27FC236}">
                <a16:creationId xmlns:a16="http://schemas.microsoft.com/office/drawing/2014/main" xmlns="" id="{8A181F0C-31ED-2147-B059-747447996BC0}"/>
              </a:ext>
            </a:extLst>
          </p:cNvPr>
          <p:cNvSpPr txBox="1"/>
          <p:nvPr/>
        </p:nvSpPr>
        <p:spPr>
          <a:xfrm>
            <a:off x="6966940" y="4501126"/>
            <a:ext cx="170704" cy="230832"/>
          </a:xfrm>
          <a:prstGeom prst="rect">
            <a:avLst/>
          </a:prstGeom>
          <a:noFill/>
        </p:spPr>
        <p:txBody>
          <a:bodyPr wrap="square" rtlCol="0">
            <a:spAutoFit/>
          </a:bodyPr>
          <a:lstStyle/>
          <a:p>
            <a:r>
              <a:rPr lang="en-GB" sz="900" b="1" dirty="0">
                <a:latin typeface="Century Gothic" panose="020B0502020202020204" pitchFamily="34" charset="0"/>
              </a:rPr>
              <a:t>C</a:t>
            </a:r>
          </a:p>
        </p:txBody>
      </p:sp>
      <p:sp>
        <p:nvSpPr>
          <p:cNvPr id="16" name="TextBox 15">
            <a:extLst>
              <a:ext uri="{FF2B5EF4-FFF2-40B4-BE49-F238E27FC236}">
                <a16:creationId xmlns:a16="http://schemas.microsoft.com/office/drawing/2014/main" xmlns="" id="{323DDCC2-8C0A-6D49-A186-6CE853280865}"/>
              </a:ext>
            </a:extLst>
          </p:cNvPr>
          <p:cNvSpPr txBox="1"/>
          <p:nvPr/>
        </p:nvSpPr>
        <p:spPr>
          <a:xfrm>
            <a:off x="6961571" y="2369538"/>
            <a:ext cx="219732" cy="230832"/>
          </a:xfrm>
          <a:prstGeom prst="rect">
            <a:avLst/>
          </a:prstGeom>
          <a:noFill/>
        </p:spPr>
        <p:txBody>
          <a:bodyPr wrap="square" rtlCol="0">
            <a:spAutoFit/>
          </a:bodyPr>
          <a:lstStyle/>
          <a:p>
            <a:r>
              <a:rPr lang="en-GB" sz="900" b="1" dirty="0">
                <a:latin typeface="Century Gothic" panose="020B0502020202020204" pitchFamily="34" charset="0"/>
              </a:rPr>
              <a:t>B</a:t>
            </a:r>
          </a:p>
        </p:txBody>
      </p:sp>
      <p:sp>
        <p:nvSpPr>
          <p:cNvPr id="17" name="Speech Bubble: Rectangle with Corners Rounded 22">
            <a:extLst>
              <a:ext uri="{FF2B5EF4-FFF2-40B4-BE49-F238E27FC236}">
                <a16:creationId xmlns:a16="http://schemas.microsoft.com/office/drawing/2014/main" xmlns="" id="{07250C7F-F1AE-E54B-B636-6E4C2F193E00}"/>
              </a:ext>
            </a:extLst>
          </p:cNvPr>
          <p:cNvSpPr/>
          <p:nvPr/>
        </p:nvSpPr>
        <p:spPr>
          <a:xfrm>
            <a:off x="1006106" y="1749215"/>
            <a:ext cx="2514031" cy="1250633"/>
          </a:xfrm>
          <a:prstGeom prst="wedgeRoundRectCallout">
            <a:avLst>
              <a:gd name="adj1" fmla="val -50478"/>
              <a:gd name="adj2" fmla="val 92264"/>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Point B will become the coordinate (1, 4). </a:t>
            </a:r>
          </a:p>
        </p:txBody>
      </p:sp>
      <p:graphicFrame>
        <p:nvGraphicFramePr>
          <p:cNvPr id="20" name="Table 19">
            <a:extLst>
              <a:ext uri="{FF2B5EF4-FFF2-40B4-BE49-F238E27FC236}">
                <a16:creationId xmlns:a16="http://schemas.microsoft.com/office/drawing/2014/main" xmlns="" id="{45CDE970-BD2F-9946-BA32-03D10D5B7236}"/>
              </a:ext>
            </a:extLst>
          </p:cNvPr>
          <p:cNvGraphicFramePr>
            <a:graphicFrameLocks noGrp="1"/>
          </p:cNvGraphicFramePr>
          <p:nvPr>
            <p:extLst>
              <p:ext uri="{D42A27DB-BD31-4B8C-83A1-F6EECF244321}">
                <p14:modId xmlns:p14="http://schemas.microsoft.com/office/powerpoint/2010/main" val="4248466808"/>
              </p:ext>
            </p:extLst>
          </p:nvPr>
        </p:nvGraphicFramePr>
        <p:xfrm>
          <a:off x="4212495" y="3231016"/>
          <a:ext cx="2977658" cy="167640"/>
        </p:xfrm>
        <a:graphic>
          <a:graphicData uri="http://schemas.openxmlformats.org/drawingml/2006/table">
            <a:tbl>
              <a:tblPr firstRow="1" bandRow="1">
                <a:tableStyleId>{5940675A-B579-460E-94D1-54222C63F5DA}</a:tableStyleId>
              </a:tblPr>
              <a:tblGrid>
                <a:gridCol w="330851">
                  <a:extLst>
                    <a:ext uri="{9D8B030D-6E8A-4147-A177-3AD203B41FA5}">
                      <a16:colId xmlns:a16="http://schemas.microsoft.com/office/drawing/2014/main" xmlns="" val="1819884855"/>
                    </a:ext>
                  </a:extLst>
                </a:gridCol>
                <a:gridCol w="330851">
                  <a:extLst>
                    <a:ext uri="{9D8B030D-6E8A-4147-A177-3AD203B41FA5}">
                      <a16:colId xmlns:a16="http://schemas.microsoft.com/office/drawing/2014/main" xmlns="" val="3597772720"/>
                    </a:ext>
                  </a:extLst>
                </a:gridCol>
                <a:gridCol w="330851">
                  <a:extLst>
                    <a:ext uri="{9D8B030D-6E8A-4147-A177-3AD203B41FA5}">
                      <a16:colId xmlns:a16="http://schemas.microsoft.com/office/drawing/2014/main" xmlns="" val="4222459870"/>
                    </a:ext>
                  </a:extLst>
                </a:gridCol>
                <a:gridCol w="330851">
                  <a:extLst>
                    <a:ext uri="{9D8B030D-6E8A-4147-A177-3AD203B41FA5}">
                      <a16:colId xmlns:a16="http://schemas.microsoft.com/office/drawing/2014/main" xmlns="" val="1229508229"/>
                    </a:ext>
                  </a:extLst>
                </a:gridCol>
                <a:gridCol w="165425">
                  <a:extLst>
                    <a:ext uri="{9D8B030D-6E8A-4147-A177-3AD203B41FA5}">
                      <a16:colId xmlns:a16="http://schemas.microsoft.com/office/drawing/2014/main" xmlns="" val="2876895880"/>
                    </a:ext>
                  </a:extLst>
                </a:gridCol>
                <a:gridCol w="165425">
                  <a:extLst>
                    <a:ext uri="{9D8B030D-6E8A-4147-A177-3AD203B41FA5}">
                      <a16:colId xmlns:a16="http://schemas.microsoft.com/office/drawing/2014/main" xmlns="" val="2640140831"/>
                    </a:ext>
                  </a:extLst>
                </a:gridCol>
                <a:gridCol w="330851">
                  <a:extLst>
                    <a:ext uri="{9D8B030D-6E8A-4147-A177-3AD203B41FA5}">
                      <a16:colId xmlns:a16="http://schemas.microsoft.com/office/drawing/2014/main" xmlns="" val="3368445663"/>
                    </a:ext>
                  </a:extLst>
                </a:gridCol>
                <a:gridCol w="330851">
                  <a:extLst>
                    <a:ext uri="{9D8B030D-6E8A-4147-A177-3AD203B41FA5}">
                      <a16:colId xmlns:a16="http://schemas.microsoft.com/office/drawing/2014/main" xmlns="" val="366549986"/>
                    </a:ext>
                  </a:extLst>
                </a:gridCol>
                <a:gridCol w="330851">
                  <a:extLst>
                    <a:ext uri="{9D8B030D-6E8A-4147-A177-3AD203B41FA5}">
                      <a16:colId xmlns:a16="http://schemas.microsoft.com/office/drawing/2014/main" xmlns="" val="2861950421"/>
                    </a:ext>
                  </a:extLst>
                </a:gridCol>
                <a:gridCol w="330851">
                  <a:extLst>
                    <a:ext uri="{9D8B030D-6E8A-4147-A177-3AD203B41FA5}">
                      <a16:colId xmlns:a16="http://schemas.microsoft.com/office/drawing/2014/main" xmlns="" val="1695185005"/>
                    </a:ext>
                  </a:extLst>
                </a:gridCol>
              </a:tblGrid>
              <a:tr h="164776">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21" name="TextBox 20">
            <a:extLst>
              <a:ext uri="{FF2B5EF4-FFF2-40B4-BE49-F238E27FC236}">
                <a16:creationId xmlns:a16="http://schemas.microsoft.com/office/drawing/2014/main" xmlns="" id="{9F59F600-E923-DE4A-8C8D-7EC06392F8EE}"/>
              </a:ext>
            </a:extLst>
          </p:cNvPr>
          <p:cNvSpPr txBox="1"/>
          <p:nvPr/>
        </p:nvSpPr>
        <p:spPr>
          <a:xfrm>
            <a:off x="6188795" y="2369538"/>
            <a:ext cx="165470" cy="230832"/>
          </a:xfrm>
          <a:prstGeom prst="rect">
            <a:avLst/>
          </a:prstGeom>
          <a:noFill/>
        </p:spPr>
        <p:txBody>
          <a:bodyPr wrap="square" rtlCol="0">
            <a:spAutoFit/>
          </a:bodyPr>
          <a:lstStyle/>
          <a:p>
            <a:r>
              <a:rPr lang="en-GB" sz="900" b="1" dirty="0">
                <a:latin typeface="Century Gothic" panose="020B0502020202020204" pitchFamily="34" charset="0"/>
              </a:rPr>
              <a:t>A</a:t>
            </a:r>
          </a:p>
        </p:txBody>
      </p:sp>
      <p:sp>
        <p:nvSpPr>
          <p:cNvPr id="22" name="Isosceles Triangle 15">
            <a:extLst>
              <a:ext uri="{FF2B5EF4-FFF2-40B4-BE49-F238E27FC236}">
                <a16:creationId xmlns:a16="http://schemas.microsoft.com/office/drawing/2014/main" xmlns="" id="{E05CB0C6-0724-4843-BC3C-807E6E86FACB}"/>
              </a:ext>
            </a:extLst>
          </p:cNvPr>
          <p:cNvSpPr/>
          <p:nvPr/>
        </p:nvSpPr>
        <p:spPr>
          <a:xfrm rot="5400000">
            <a:off x="7163340"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Eric draws shape ABCD on the grid. He wants to translate the shape so that point D becomes the coordinate (-3,-2). He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Do you agree? Explain why. </a:t>
            </a:r>
          </a:p>
          <a:p>
            <a:r>
              <a:rPr lang="en-GB" sz="2000" b="1" dirty="0">
                <a:solidFill>
                  <a:schemeClr val="tx1"/>
                </a:solidFill>
                <a:latin typeface="Century Gothic" panose="020B0502020202020204" pitchFamily="34" charset="0"/>
              </a:rPr>
              <a:t>No, he is incorrect because…</a:t>
            </a:r>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3" name="Rectangle 22">
            <a:extLst>
              <a:ext uri="{FF2B5EF4-FFF2-40B4-BE49-F238E27FC236}">
                <a16:creationId xmlns:a16="http://schemas.microsoft.com/office/drawing/2014/main" xmlns="" id="{89425350-C2B7-F945-A462-024058803F09}"/>
              </a:ext>
            </a:extLst>
          </p:cNvPr>
          <p:cNvSpPr/>
          <p:nvPr/>
        </p:nvSpPr>
        <p:spPr>
          <a:xfrm>
            <a:off x="3787788" y="1532925"/>
            <a:ext cx="3816096" cy="340785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xmlns="" id="{F6113702-967F-174E-AA6E-9F17744B7C39}"/>
              </a:ext>
            </a:extLst>
          </p:cNvPr>
          <p:cNvGraphicFramePr>
            <a:graphicFrameLocks noGrp="1"/>
          </p:cNvGraphicFramePr>
          <p:nvPr>
            <p:extLst>
              <p:ext uri="{D42A27DB-BD31-4B8C-83A1-F6EECF244321}">
                <p14:modId xmlns:p14="http://schemas.microsoft.com/office/powerpoint/2010/main" val="3112194111"/>
              </p:ext>
            </p:extLst>
          </p:nvPr>
        </p:nvGraphicFramePr>
        <p:xfrm>
          <a:off x="4372963" y="1892211"/>
          <a:ext cx="2658544" cy="2658544"/>
        </p:xfrm>
        <a:graphic>
          <a:graphicData uri="http://schemas.openxmlformats.org/drawingml/2006/table">
            <a:tbl>
              <a:tblPr firstRow="1" bandRow="1">
                <a:tableStyleId>{5940675A-B579-460E-94D1-54222C63F5DA}</a:tableStyleId>
              </a:tblPr>
              <a:tblGrid>
                <a:gridCol w="332318">
                  <a:extLst>
                    <a:ext uri="{9D8B030D-6E8A-4147-A177-3AD203B41FA5}">
                      <a16:colId xmlns:a16="http://schemas.microsoft.com/office/drawing/2014/main" xmlns="" val="1819884855"/>
                    </a:ext>
                  </a:extLst>
                </a:gridCol>
                <a:gridCol w="332318">
                  <a:extLst>
                    <a:ext uri="{9D8B030D-6E8A-4147-A177-3AD203B41FA5}">
                      <a16:colId xmlns:a16="http://schemas.microsoft.com/office/drawing/2014/main" xmlns="" val="3597772720"/>
                    </a:ext>
                  </a:extLst>
                </a:gridCol>
                <a:gridCol w="332318">
                  <a:extLst>
                    <a:ext uri="{9D8B030D-6E8A-4147-A177-3AD203B41FA5}">
                      <a16:colId xmlns:a16="http://schemas.microsoft.com/office/drawing/2014/main" xmlns="" val="4222459870"/>
                    </a:ext>
                  </a:extLst>
                </a:gridCol>
                <a:gridCol w="332318">
                  <a:extLst>
                    <a:ext uri="{9D8B030D-6E8A-4147-A177-3AD203B41FA5}">
                      <a16:colId xmlns:a16="http://schemas.microsoft.com/office/drawing/2014/main" xmlns="" val="1229508229"/>
                    </a:ext>
                  </a:extLst>
                </a:gridCol>
                <a:gridCol w="332318">
                  <a:extLst>
                    <a:ext uri="{9D8B030D-6E8A-4147-A177-3AD203B41FA5}">
                      <a16:colId xmlns:a16="http://schemas.microsoft.com/office/drawing/2014/main" xmlns="" val="2876895880"/>
                    </a:ext>
                  </a:extLst>
                </a:gridCol>
                <a:gridCol w="332318">
                  <a:extLst>
                    <a:ext uri="{9D8B030D-6E8A-4147-A177-3AD203B41FA5}">
                      <a16:colId xmlns:a16="http://schemas.microsoft.com/office/drawing/2014/main" xmlns="" val="3368445663"/>
                    </a:ext>
                  </a:extLst>
                </a:gridCol>
                <a:gridCol w="332318">
                  <a:extLst>
                    <a:ext uri="{9D8B030D-6E8A-4147-A177-3AD203B41FA5}">
                      <a16:colId xmlns:a16="http://schemas.microsoft.com/office/drawing/2014/main" xmlns="" val="366549986"/>
                    </a:ext>
                  </a:extLst>
                </a:gridCol>
                <a:gridCol w="332318">
                  <a:extLst>
                    <a:ext uri="{9D8B030D-6E8A-4147-A177-3AD203B41FA5}">
                      <a16:colId xmlns:a16="http://schemas.microsoft.com/office/drawing/2014/main" xmlns="" val="2861950421"/>
                    </a:ext>
                  </a:extLst>
                </a:gridCol>
              </a:tblGrid>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000" b="1" dirty="0">
                        <a:latin typeface="Century Gothic" panose="020B0502020202020204" pitchFamily="34" charset="0"/>
                      </a:endParaRPr>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9" name="Table 8">
            <a:extLst>
              <a:ext uri="{FF2B5EF4-FFF2-40B4-BE49-F238E27FC236}">
                <a16:creationId xmlns:a16="http://schemas.microsoft.com/office/drawing/2014/main" xmlns="" id="{7A8349AA-5353-F54E-8122-ACD332F0C4A0}"/>
              </a:ext>
            </a:extLst>
          </p:cNvPr>
          <p:cNvGraphicFramePr>
            <a:graphicFrameLocks noGrp="1"/>
          </p:cNvGraphicFramePr>
          <p:nvPr>
            <p:extLst>
              <p:ext uri="{D42A27DB-BD31-4B8C-83A1-F6EECF244321}">
                <p14:modId xmlns:p14="http://schemas.microsoft.com/office/powerpoint/2010/main" val="3735636820"/>
              </p:ext>
            </p:extLst>
          </p:nvPr>
        </p:nvGraphicFramePr>
        <p:xfrm>
          <a:off x="5498323" y="1726047"/>
          <a:ext cx="203001" cy="2990872"/>
        </p:xfrm>
        <a:graphic>
          <a:graphicData uri="http://schemas.openxmlformats.org/drawingml/2006/table">
            <a:tbl>
              <a:tblPr firstRow="1" bandRow="1">
                <a:tableStyleId>{5940675A-B579-460E-94D1-54222C63F5DA}</a:tableStyleId>
              </a:tblPr>
              <a:tblGrid>
                <a:gridCol w="203001">
                  <a:extLst>
                    <a:ext uri="{9D8B030D-6E8A-4147-A177-3AD203B41FA5}">
                      <a16:colId xmlns:a16="http://schemas.microsoft.com/office/drawing/2014/main" xmlns="" val="2861950421"/>
                    </a:ext>
                  </a:extLst>
                </a:gridCol>
              </a:tblGrid>
              <a:tr h="332320">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37649052"/>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332319">
                <a:tc>
                  <a:txBody>
                    <a:bodyPr/>
                    <a:lstStyle/>
                    <a:p>
                      <a:pPr algn="r"/>
                      <a:endParaRPr lang="en-GB" sz="1100" b="1" dirty="0">
                        <a:latin typeface="Century Gothic" panose="020B0502020202020204" pitchFamily="34" charset="0"/>
                      </a:endParaRP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332319">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10" name="Isosceles Triangle 13">
            <a:extLst>
              <a:ext uri="{FF2B5EF4-FFF2-40B4-BE49-F238E27FC236}">
                <a16:creationId xmlns:a16="http://schemas.microsoft.com/office/drawing/2014/main" xmlns="" id="{6F519F3C-FF0F-C948-970C-F3CEC8E38834}"/>
              </a:ext>
            </a:extLst>
          </p:cNvPr>
          <p:cNvSpPr/>
          <p:nvPr/>
        </p:nvSpPr>
        <p:spPr>
          <a:xfrm>
            <a:off x="5660247" y="1625924"/>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1" name="Isosceles Triangle 14">
            <a:extLst>
              <a:ext uri="{FF2B5EF4-FFF2-40B4-BE49-F238E27FC236}">
                <a16:creationId xmlns:a16="http://schemas.microsoft.com/office/drawing/2014/main" xmlns="" id="{B721B35C-CB1B-CF49-A566-D29C6A7C4A35}"/>
              </a:ext>
            </a:extLst>
          </p:cNvPr>
          <p:cNvSpPr/>
          <p:nvPr/>
        </p:nvSpPr>
        <p:spPr>
          <a:xfrm flipV="1">
            <a:off x="5652031" y="4725584"/>
            <a:ext cx="90370" cy="9426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2" name="Isosceles Triangle 15">
            <a:extLst>
              <a:ext uri="{FF2B5EF4-FFF2-40B4-BE49-F238E27FC236}">
                <a16:creationId xmlns:a16="http://schemas.microsoft.com/office/drawing/2014/main" xmlns="" id="{F6C73936-096D-B445-A639-B259F697BE76}"/>
              </a:ext>
            </a:extLst>
          </p:cNvPr>
          <p:cNvSpPr/>
          <p:nvPr/>
        </p:nvSpPr>
        <p:spPr>
          <a:xfrm rot="16200000">
            <a:off x="4122947"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3" name="Rectangle 12">
            <a:extLst>
              <a:ext uri="{FF2B5EF4-FFF2-40B4-BE49-F238E27FC236}">
                <a16:creationId xmlns:a16="http://schemas.microsoft.com/office/drawing/2014/main" xmlns="" id="{93F84C52-AC4B-F949-92AE-FB0C45C95F3A}"/>
              </a:ext>
            </a:extLst>
          </p:cNvPr>
          <p:cNvSpPr/>
          <p:nvPr/>
        </p:nvSpPr>
        <p:spPr>
          <a:xfrm>
            <a:off x="6367876" y="2556075"/>
            <a:ext cx="664006" cy="1994680"/>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xmlns="" id="{828CAA9B-317C-694F-B9DA-87376AA8881C}"/>
              </a:ext>
            </a:extLst>
          </p:cNvPr>
          <p:cNvSpPr txBox="1"/>
          <p:nvPr/>
        </p:nvSpPr>
        <p:spPr>
          <a:xfrm>
            <a:off x="6221685" y="4501126"/>
            <a:ext cx="165470" cy="230832"/>
          </a:xfrm>
          <a:prstGeom prst="rect">
            <a:avLst/>
          </a:prstGeom>
          <a:noFill/>
        </p:spPr>
        <p:txBody>
          <a:bodyPr wrap="square" rtlCol="0">
            <a:spAutoFit/>
          </a:bodyPr>
          <a:lstStyle/>
          <a:p>
            <a:r>
              <a:rPr lang="en-GB" sz="900" b="1" dirty="0">
                <a:latin typeface="Century Gothic" panose="020B0502020202020204" pitchFamily="34" charset="0"/>
              </a:rPr>
              <a:t>D</a:t>
            </a:r>
          </a:p>
        </p:txBody>
      </p:sp>
      <p:sp>
        <p:nvSpPr>
          <p:cNvPr id="15" name="TextBox 14">
            <a:extLst>
              <a:ext uri="{FF2B5EF4-FFF2-40B4-BE49-F238E27FC236}">
                <a16:creationId xmlns:a16="http://schemas.microsoft.com/office/drawing/2014/main" xmlns="" id="{8A181F0C-31ED-2147-B059-747447996BC0}"/>
              </a:ext>
            </a:extLst>
          </p:cNvPr>
          <p:cNvSpPr txBox="1"/>
          <p:nvPr/>
        </p:nvSpPr>
        <p:spPr>
          <a:xfrm>
            <a:off x="6966940" y="4501126"/>
            <a:ext cx="170704" cy="230832"/>
          </a:xfrm>
          <a:prstGeom prst="rect">
            <a:avLst/>
          </a:prstGeom>
          <a:noFill/>
        </p:spPr>
        <p:txBody>
          <a:bodyPr wrap="square" rtlCol="0">
            <a:spAutoFit/>
          </a:bodyPr>
          <a:lstStyle/>
          <a:p>
            <a:r>
              <a:rPr lang="en-GB" sz="900" b="1" dirty="0">
                <a:latin typeface="Century Gothic" panose="020B0502020202020204" pitchFamily="34" charset="0"/>
              </a:rPr>
              <a:t>C</a:t>
            </a:r>
          </a:p>
        </p:txBody>
      </p:sp>
      <p:sp>
        <p:nvSpPr>
          <p:cNvPr id="16" name="TextBox 15">
            <a:extLst>
              <a:ext uri="{FF2B5EF4-FFF2-40B4-BE49-F238E27FC236}">
                <a16:creationId xmlns:a16="http://schemas.microsoft.com/office/drawing/2014/main" xmlns="" id="{323DDCC2-8C0A-6D49-A186-6CE853280865}"/>
              </a:ext>
            </a:extLst>
          </p:cNvPr>
          <p:cNvSpPr txBox="1"/>
          <p:nvPr/>
        </p:nvSpPr>
        <p:spPr>
          <a:xfrm>
            <a:off x="6961571" y="2369538"/>
            <a:ext cx="219732" cy="230832"/>
          </a:xfrm>
          <a:prstGeom prst="rect">
            <a:avLst/>
          </a:prstGeom>
          <a:noFill/>
        </p:spPr>
        <p:txBody>
          <a:bodyPr wrap="square" rtlCol="0">
            <a:spAutoFit/>
          </a:bodyPr>
          <a:lstStyle/>
          <a:p>
            <a:r>
              <a:rPr lang="en-GB" sz="900" b="1" dirty="0">
                <a:latin typeface="Century Gothic" panose="020B0502020202020204" pitchFamily="34" charset="0"/>
              </a:rPr>
              <a:t>B</a:t>
            </a:r>
          </a:p>
        </p:txBody>
      </p:sp>
      <p:sp>
        <p:nvSpPr>
          <p:cNvPr id="17" name="Speech Bubble: Rectangle with Corners Rounded 22">
            <a:extLst>
              <a:ext uri="{FF2B5EF4-FFF2-40B4-BE49-F238E27FC236}">
                <a16:creationId xmlns:a16="http://schemas.microsoft.com/office/drawing/2014/main" xmlns="" id="{07250C7F-F1AE-E54B-B636-6E4C2F193E00}"/>
              </a:ext>
            </a:extLst>
          </p:cNvPr>
          <p:cNvSpPr/>
          <p:nvPr/>
        </p:nvSpPr>
        <p:spPr>
          <a:xfrm>
            <a:off x="1006106" y="1749215"/>
            <a:ext cx="2514031" cy="1250633"/>
          </a:xfrm>
          <a:prstGeom prst="wedgeRoundRectCallout">
            <a:avLst>
              <a:gd name="adj1" fmla="val -50478"/>
              <a:gd name="adj2" fmla="val 92264"/>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Point B will become the coordinate (1, 4). </a:t>
            </a:r>
          </a:p>
        </p:txBody>
      </p:sp>
      <p:graphicFrame>
        <p:nvGraphicFramePr>
          <p:cNvPr id="20" name="Table 19">
            <a:extLst>
              <a:ext uri="{FF2B5EF4-FFF2-40B4-BE49-F238E27FC236}">
                <a16:creationId xmlns:a16="http://schemas.microsoft.com/office/drawing/2014/main" xmlns="" id="{45CDE970-BD2F-9946-BA32-03D10D5B7236}"/>
              </a:ext>
            </a:extLst>
          </p:cNvPr>
          <p:cNvGraphicFramePr>
            <a:graphicFrameLocks noGrp="1"/>
          </p:cNvGraphicFramePr>
          <p:nvPr>
            <p:extLst>
              <p:ext uri="{D42A27DB-BD31-4B8C-83A1-F6EECF244321}">
                <p14:modId xmlns:p14="http://schemas.microsoft.com/office/powerpoint/2010/main" val="3695092598"/>
              </p:ext>
            </p:extLst>
          </p:nvPr>
        </p:nvGraphicFramePr>
        <p:xfrm>
          <a:off x="4212495" y="3231016"/>
          <a:ext cx="2977658" cy="167640"/>
        </p:xfrm>
        <a:graphic>
          <a:graphicData uri="http://schemas.openxmlformats.org/drawingml/2006/table">
            <a:tbl>
              <a:tblPr firstRow="1" bandRow="1">
                <a:tableStyleId>{5940675A-B579-460E-94D1-54222C63F5DA}</a:tableStyleId>
              </a:tblPr>
              <a:tblGrid>
                <a:gridCol w="330851">
                  <a:extLst>
                    <a:ext uri="{9D8B030D-6E8A-4147-A177-3AD203B41FA5}">
                      <a16:colId xmlns:a16="http://schemas.microsoft.com/office/drawing/2014/main" xmlns="" val="1819884855"/>
                    </a:ext>
                  </a:extLst>
                </a:gridCol>
                <a:gridCol w="330851">
                  <a:extLst>
                    <a:ext uri="{9D8B030D-6E8A-4147-A177-3AD203B41FA5}">
                      <a16:colId xmlns:a16="http://schemas.microsoft.com/office/drawing/2014/main" xmlns="" val="3597772720"/>
                    </a:ext>
                  </a:extLst>
                </a:gridCol>
                <a:gridCol w="330851">
                  <a:extLst>
                    <a:ext uri="{9D8B030D-6E8A-4147-A177-3AD203B41FA5}">
                      <a16:colId xmlns:a16="http://schemas.microsoft.com/office/drawing/2014/main" xmlns="" val="4222459870"/>
                    </a:ext>
                  </a:extLst>
                </a:gridCol>
                <a:gridCol w="330851">
                  <a:extLst>
                    <a:ext uri="{9D8B030D-6E8A-4147-A177-3AD203B41FA5}">
                      <a16:colId xmlns:a16="http://schemas.microsoft.com/office/drawing/2014/main" xmlns="" val="1229508229"/>
                    </a:ext>
                  </a:extLst>
                </a:gridCol>
                <a:gridCol w="165425">
                  <a:extLst>
                    <a:ext uri="{9D8B030D-6E8A-4147-A177-3AD203B41FA5}">
                      <a16:colId xmlns:a16="http://schemas.microsoft.com/office/drawing/2014/main" xmlns="" val="2876895880"/>
                    </a:ext>
                  </a:extLst>
                </a:gridCol>
                <a:gridCol w="165425">
                  <a:extLst>
                    <a:ext uri="{9D8B030D-6E8A-4147-A177-3AD203B41FA5}">
                      <a16:colId xmlns:a16="http://schemas.microsoft.com/office/drawing/2014/main" xmlns="" val="2640140831"/>
                    </a:ext>
                  </a:extLst>
                </a:gridCol>
                <a:gridCol w="330851">
                  <a:extLst>
                    <a:ext uri="{9D8B030D-6E8A-4147-A177-3AD203B41FA5}">
                      <a16:colId xmlns:a16="http://schemas.microsoft.com/office/drawing/2014/main" xmlns="" val="3368445663"/>
                    </a:ext>
                  </a:extLst>
                </a:gridCol>
                <a:gridCol w="330851">
                  <a:extLst>
                    <a:ext uri="{9D8B030D-6E8A-4147-A177-3AD203B41FA5}">
                      <a16:colId xmlns:a16="http://schemas.microsoft.com/office/drawing/2014/main" xmlns="" val="366549986"/>
                    </a:ext>
                  </a:extLst>
                </a:gridCol>
                <a:gridCol w="330851">
                  <a:extLst>
                    <a:ext uri="{9D8B030D-6E8A-4147-A177-3AD203B41FA5}">
                      <a16:colId xmlns:a16="http://schemas.microsoft.com/office/drawing/2014/main" xmlns="" val="2861950421"/>
                    </a:ext>
                  </a:extLst>
                </a:gridCol>
                <a:gridCol w="330851">
                  <a:extLst>
                    <a:ext uri="{9D8B030D-6E8A-4147-A177-3AD203B41FA5}">
                      <a16:colId xmlns:a16="http://schemas.microsoft.com/office/drawing/2014/main" xmlns="" val="1695185005"/>
                    </a:ext>
                  </a:extLst>
                </a:gridCol>
              </a:tblGrid>
              <a:tr h="164776">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21" name="TextBox 20">
            <a:extLst>
              <a:ext uri="{FF2B5EF4-FFF2-40B4-BE49-F238E27FC236}">
                <a16:creationId xmlns:a16="http://schemas.microsoft.com/office/drawing/2014/main" xmlns="" id="{9F59F600-E923-DE4A-8C8D-7EC06392F8EE}"/>
              </a:ext>
            </a:extLst>
          </p:cNvPr>
          <p:cNvSpPr txBox="1"/>
          <p:nvPr/>
        </p:nvSpPr>
        <p:spPr>
          <a:xfrm>
            <a:off x="6188795" y="2369538"/>
            <a:ext cx="165470" cy="230832"/>
          </a:xfrm>
          <a:prstGeom prst="rect">
            <a:avLst/>
          </a:prstGeom>
          <a:noFill/>
        </p:spPr>
        <p:txBody>
          <a:bodyPr wrap="square" rtlCol="0">
            <a:spAutoFit/>
          </a:bodyPr>
          <a:lstStyle/>
          <a:p>
            <a:r>
              <a:rPr lang="en-GB" sz="900" b="1" dirty="0">
                <a:latin typeface="Century Gothic" panose="020B0502020202020204" pitchFamily="34" charset="0"/>
              </a:rPr>
              <a:t>A</a:t>
            </a:r>
          </a:p>
        </p:txBody>
      </p:sp>
      <p:sp>
        <p:nvSpPr>
          <p:cNvPr id="22" name="Isosceles Triangle 15">
            <a:extLst>
              <a:ext uri="{FF2B5EF4-FFF2-40B4-BE49-F238E27FC236}">
                <a16:creationId xmlns:a16="http://schemas.microsoft.com/office/drawing/2014/main" xmlns="" id="{E05CB0C6-0724-4843-BC3C-807E6E86FACB}"/>
              </a:ext>
            </a:extLst>
          </p:cNvPr>
          <p:cNvSpPr/>
          <p:nvPr/>
        </p:nvSpPr>
        <p:spPr>
          <a:xfrm rot="5400000">
            <a:off x="7163340"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Tree>
    <p:extLst>
      <p:ext uri="{BB962C8B-B14F-4D97-AF65-F5344CB8AC3E}">
        <p14:creationId xmlns:p14="http://schemas.microsoft.com/office/powerpoint/2010/main" val="2264347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Eric draws shape ABCD on the grid. He wants to translate the shape so that point D becomes the coordinate (-3,-2). He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Do you agree? Explain why. </a:t>
            </a:r>
          </a:p>
          <a:p>
            <a:r>
              <a:rPr lang="en-GB" sz="2000" b="1" dirty="0">
                <a:solidFill>
                  <a:srgbClr val="FF0000"/>
                </a:solidFill>
                <a:latin typeface="Century Gothic" panose="020B0502020202020204" pitchFamily="34" charset="0"/>
              </a:rPr>
              <a:t>No, he is incorrect. Point B will translate to (-1, 4). He forgot to include the negative sign.</a:t>
            </a:r>
          </a:p>
          <a:p>
            <a:pPr lvl="0" algn="ctr"/>
            <a:endParaRPr lang="en-GB" sz="24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xmlns=""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23" name="Rectangle 22">
            <a:extLst>
              <a:ext uri="{FF2B5EF4-FFF2-40B4-BE49-F238E27FC236}">
                <a16:creationId xmlns:a16="http://schemas.microsoft.com/office/drawing/2014/main" xmlns="" id="{89425350-C2B7-F945-A462-024058803F09}"/>
              </a:ext>
            </a:extLst>
          </p:cNvPr>
          <p:cNvSpPr/>
          <p:nvPr/>
        </p:nvSpPr>
        <p:spPr>
          <a:xfrm>
            <a:off x="3787788" y="1532925"/>
            <a:ext cx="3816096" cy="3407851"/>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xmlns="" id="{F6113702-967F-174E-AA6E-9F17744B7C39}"/>
              </a:ext>
            </a:extLst>
          </p:cNvPr>
          <p:cNvGraphicFramePr>
            <a:graphicFrameLocks noGrp="1"/>
          </p:cNvGraphicFramePr>
          <p:nvPr>
            <p:extLst>
              <p:ext uri="{D42A27DB-BD31-4B8C-83A1-F6EECF244321}">
                <p14:modId xmlns:p14="http://schemas.microsoft.com/office/powerpoint/2010/main" val="2327986534"/>
              </p:ext>
            </p:extLst>
          </p:nvPr>
        </p:nvGraphicFramePr>
        <p:xfrm>
          <a:off x="4372963" y="1892211"/>
          <a:ext cx="2658544" cy="2658544"/>
        </p:xfrm>
        <a:graphic>
          <a:graphicData uri="http://schemas.openxmlformats.org/drawingml/2006/table">
            <a:tbl>
              <a:tblPr firstRow="1" bandRow="1">
                <a:tableStyleId>{5940675A-B579-460E-94D1-54222C63F5DA}</a:tableStyleId>
              </a:tblPr>
              <a:tblGrid>
                <a:gridCol w="332318">
                  <a:extLst>
                    <a:ext uri="{9D8B030D-6E8A-4147-A177-3AD203B41FA5}">
                      <a16:colId xmlns:a16="http://schemas.microsoft.com/office/drawing/2014/main" xmlns="" val="1819884855"/>
                    </a:ext>
                  </a:extLst>
                </a:gridCol>
                <a:gridCol w="332318">
                  <a:extLst>
                    <a:ext uri="{9D8B030D-6E8A-4147-A177-3AD203B41FA5}">
                      <a16:colId xmlns:a16="http://schemas.microsoft.com/office/drawing/2014/main" xmlns="" val="3597772720"/>
                    </a:ext>
                  </a:extLst>
                </a:gridCol>
                <a:gridCol w="332318">
                  <a:extLst>
                    <a:ext uri="{9D8B030D-6E8A-4147-A177-3AD203B41FA5}">
                      <a16:colId xmlns:a16="http://schemas.microsoft.com/office/drawing/2014/main" xmlns="" val="4222459870"/>
                    </a:ext>
                  </a:extLst>
                </a:gridCol>
                <a:gridCol w="332318">
                  <a:extLst>
                    <a:ext uri="{9D8B030D-6E8A-4147-A177-3AD203B41FA5}">
                      <a16:colId xmlns:a16="http://schemas.microsoft.com/office/drawing/2014/main" xmlns="" val="1229508229"/>
                    </a:ext>
                  </a:extLst>
                </a:gridCol>
                <a:gridCol w="332318">
                  <a:extLst>
                    <a:ext uri="{9D8B030D-6E8A-4147-A177-3AD203B41FA5}">
                      <a16:colId xmlns:a16="http://schemas.microsoft.com/office/drawing/2014/main" xmlns="" val="2876895880"/>
                    </a:ext>
                  </a:extLst>
                </a:gridCol>
                <a:gridCol w="332318">
                  <a:extLst>
                    <a:ext uri="{9D8B030D-6E8A-4147-A177-3AD203B41FA5}">
                      <a16:colId xmlns:a16="http://schemas.microsoft.com/office/drawing/2014/main" xmlns="" val="3368445663"/>
                    </a:ext>
                  </a:extLst>
                </a:gridCol>
                <a:gridCol w="332318">
                  <a:extLst>
                    <a:ext uri="{9D8B030D-6E8A-4147-A177-3AD203B41FA5}">
                      <a16:colId xmlns:a16="http://schemas.microsoft.com/office/drawing/2014/main" xmlns="" val="366549986"/>
                    </a:ext>
                  </a:extLst>
                </a:gridCol>
                <a:gridCol w="332318">
                  <a:extLst>
                    <a:ext uri="{9D8B030D-6E8A-4147-A177-3AD203B41FA5}">
                      <a16:colId xmlns:a16="http://schemas.microsoft.com/office/drawing/2014/main" xmlns="" val="2861950421"/>
                    </a:ext>
                  </a:extLst>
                </a:gridCol>
              </a:tblGrid>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620040226"/>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48008283"/>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72821666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0751597"/>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99275106"/>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4734944"/>
                  </a:ext>
                </a:extLst>
              </a:tr>
              <a:tr h="332318">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192026600"/>
                  </a:ext>
                </a:extLst>
              </a:tr>
              <a:tr h="332318">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000" b="1" dirty="0">
                        <a:latin typeface="Century Gothic" panose="020B0502020202020204" pitchFamily="34" charset="0"/>
                      </a:endParaRPr>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tc>
                  <a:txBody>
                    <a:bodyPr/>
                    <a:lstStyle/>
                    <a:p>
                      <a:endParaRPr lang="en-GB" sz="1100" dirty="0"/>
                    </a:p>
                  </a:txBody>
                  <a:tcPr marL="53520" marR="53520" marT="53520" marB="53520">
                    <a:lnL w="12700" cap="flat" cmpd="sng" algn="ctr">
                      <a:solidFill>
                        <a:schemeClr val="accent1">
                          <a:lumMod val="20000"/>
                          <a:lumOff val="80000"/>
                        </a:schemeClr>
                      </a:solidFill>
                      <a:prstDash val="solid"/>
                      <a:round/>
                      <a:headEnd type="none" w="med" len="med"/>
                      <a:tailEnd type="none" w="med" len="med"/>
                    </a:lnL>
                    <a:lnR w="12700" cap="flat" cmpd="sng" algn="ctr">
                      <a:solidFill>
                        <a:schemeClr val="accent1">
                          <a:lumMod val="20000"/>
                          <a:lumOff val="80000"/>
                        </a:schemeClr>
                      </a:solidFill>
                      <a:prstDash val="solid"/>
                      <a:round/>
                      <a:headEnd type="none" w="med" len="med"/>
                      <a:tailEnd type="none" w="med" len="med"/>
                    </a:lnR>
                    <a:lnT w="12700" cap="flat" cmpd="sng" algn="ctr">
                      <a:solidFill>
                        <a:schemeClr val="accent1">
                          <a:lumMod val="20000"/>
                          <a:lumOff val="80000"/>
                        </a:schemeClr>
                      </a:solidFill>
                      <a:prstDash val="solid"/>
                      <a:round/>
                      <a:headEnd type="none" w="med" len="med"/>
                      <a:tailEnd type="none" w="med" len="med"/>
                    </a:lnT>
                    <a:lnB w="12700" cap="flat" cmpd="sng" algn="ctr">
                      <a:solidFill>
                        <a:schemeClr val="accent1">
                          <a:lumMod val="20000"/>
                          <a:lumOff val="8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732124817"/>
                  </a:ext>
                </a:extLst>
              </a:tr>
            </a:tbl>
          </a:graphicData>
        </a:graphic>
      </p:graphicFrame>
      <p:graphicFrame>
        <p:nvGraphicFramePr>
          <p:cNvPr id="9" name="Table 8">
            <a:extLst>
              <a:ext uri="{FF2B5EF4-FFF2-40B4-BE49-F238E27FC236}">
                <a16:creationId xmlns:a16="http://schemas.microsoft.com/office/drawing/2014/main" xmlns="" id="{7A8349AA-5353-F54E-8122-ACD332F0C4A0}"/>
              </a:ext>
            </a:extLst>
          </p:cNvPr>
          <p:cNvGraphicFramePr>
            <a:graphicFrameLocks noGrp="1"/>
          </p:cNvGraphicFramePr>
          <p:nvPr>
            <p:extLst>
              <p:ext uri="{D42A27DB-BD31-4B8C-83A1-F6EECF244321}">
                <p14:modId xmlns:p14="http://schemas.microsoft.com/office/powerpoint/2010/main" val="2118718052"/>
              </p:ext>
            </p:extLst>
          </p:nvPr>
        </p:nvGraphicFramePr>
        <p:xfrm>
          <a:off x="5498323" y="1726047"/>
          <a:ext cx="203001" cy="2990872"/>
        </p:xfrm>
        <a:graphic>
          <a:graphicData uri="http://schemas.openxmlformats.org/drawingml/2006/table">
            <a:tbl>
              <a:tblPr firstRow="1" bandRow="1">
                <a:tableStyleId>{5940675A-B579-460E-94D1-54222C63F5DA}</a:tableStyleId>
              </a:tblPr>
              <a:tblGrid>
                <a:gridCol w="203001">
                  <a:extLst>
                    <a:ext uri="{9D8B030D-6E8A-4147-A177-3AD203B41FA5}">
                      <a16:colId xmlns:a16="http://schemas.microsoft.com/office/drawing/2014/main" xmlns="" val="2861950421"/>
                    </a:ext>
                  </a:extLst>
                </a:gridCol>
              </a:tblGrid>
              <a:tr h="332320">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37649052"/>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62004022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48008283"/>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728216667"/>
                  </a:ext>
                </a:extLst>
              </a:tr>
              <a:tr h="332319">
                <a:tc>
                  <a:txBody>
                    <a:bodyPr/>
                    <a:lstStyle/>
                    <a:p>
                      <a:pPr algn="r"/>
                      <a:endParaRPr lang="en-GB" sz="1100" b="1" dirty="0">
                        <a:latin typeface="Century Gothic" panose="020B0502020202020204" pitchFamily="34" charset="0"/>
                      </a:endParaRP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00751597"/>
                  </a:ext>
                </a:extLst>
              </a:tr>
              <a:tr h="332319">
                <a:tc>
                  <a:txBody>
                    <a:bodyPr/>
                    <a:lstStyle/>
                    <a:p>
                      <a:pPr algn="r"/>
                      <a:r>
                        <a:rPr lang="en-GB" sz="1100" b="1" dirty="0">
                          <a:latin typeface="Century Gothic" panose="020B0502020202020204" pitchFamily="34" charset="0"/>
                        </a:rPr>
                        <a:t>-1</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275106"/>
                  </a:ext>
                </a:extLst>
              </a:tr>
              <a:tr h="332319">
                <a:tc>
                  <a:txBody>
                    <a:bodyPr/>
                    <a:lstStyle/>
                    <a:p>
                      <a:pPr algn="r"/>
                      <a:r>
                        <a:rPr lang="en-GB" sz="1100" b="1" dirty="0">
                          <a:latin typeface="Century Gothic" panose="020B0502020202020204" pitchFamily="34" charset="0"/>
                        </a:rPr>
                        <a:t>-2</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4734944"/>
                  </a:ext>
                </a:extLst>
              </a:tr>
              <a:tr h="332319">
                <a:tc>
                  <a:txBody>
                    <a:bodyPr/>
                    <a:lstStyle/>
                    <a:p>
                      <a:pPr algn="r"/>
                      <a:r>
                        <a:rPr lang="en-GB" sz="1100" b="1" dirty="0">
                          <a:latin typeface="Century Gothic" panose="020B0502020202020204" pitchFamily="34" charset="0"/>
                        </a:rPr>
                        <a:t>-3</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2026600"/>
                  </a:ext>
                </a:extLst>
              </a:tr>
              <a:tr h="332319">
                <a:tc>
                  <a:txBody>
                    <a:bodyPr/>
                    <a:lstStyle/>
                    <a:p>
                      <a:pPr algn="r"/>
                      <a:r>
                        <a:rPr lang="en-GB" sz="1100" b="1" dirty="0">
                          <a:latin typeface="Century Gothic" panose="020B0502020202020204" pitchFamily="34" charset="0"/>
                        </a:rPr>
                        <a:t>-4</a:t>
                      </a:r>
                    </a:p>
                  </a:txBody>
                  <a:tcPr marL="0" marR="48655"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10" name="Isosceles Triangle 13">
            <a:extLst>
              <a:ext uri="{FF2B5EF4-FFF2-40B4-BE49-F238E27FC236}">
                <a16:creationId xmlns:a16="http://schemas.microsoft.com/office/drawing/2014/main" xmlns="" id="{6F519F3C-FF0F-C948-970C-F3CEC8E38834}"/>
              </a:ext>
            </a:extLst>
          </p:cNvPr>
          <p:cNvSpPr/>
          <p:nvPr/>
        </p:nvSpPr>
        <p:spPr>
          <a:xfrm>
            <a:off x="5660247" y="1625924"/>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1" name="Isosceles Triangle 14">
            <a:extLst>
              <a:ext uri="{FF2B5EF4-FFF2-40B4-BE49-F238E27FC236}">
                <a16:creationId xmlns:a16="http://schemas.microsoft.com/office/drawing/2014/main" xmlns="" id="{B721B35C-CB1B-CF49-A566-D29C6A7C4A35}"/>
              </a:ext>
            </a:extLst>
          </p:cNvPr>
          <p:cNvSpPr/>
          <p:nvPr/>
        </p:nvSpPr>
        <p:spPr>
          <a:xfrm flipV="1">
            <a:off x="5652031" y="4725584"/>
            <a:ext cx="90370" cy="9426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2" name="Isosceles Triangle 15">
            <a:extLst>
              <a:ext uri="{FF2B5EF4-FFF2-40B4-BE49-F238E27FC236}">
                <a16:creationId xmlns:a16="http://schemas.microsoft.com/office/drawing/2014/main" xmlns="" id="{F6C73936-096D-B445-A639-B259F697BE76}"/>
              </a:ext>
            </a:extLst>
          </p:cNvPr>
          <p:cNvSpPr/>
          <p:nvPr/>
        </p:nvSpPr>
        <p:spPr>
          <a:xfrm rot="16200000">
            <a:off x="4122947"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13" name="Rectangle 12">
            <a:extLst>
              <a:ext uri="{FF2B5EF4-FFF2-40B4-BE49-F238E27FC236}">
                <a16:creationId xmlns:a16="http://schemas.microsoft.com/office/drawing/2014/main" xmlns="" id="{93F84C52-AC4B-F949-92AE-FB0C45C95F3A}"/>
              </a:ext>
            </a:extLst>
          </p:cNvPr>
          <p:cNvSpPr/>
          <p:nvPr/>
        </p:nvSpPr>
        <p:spPr>
          <a:xfrm>
            <a:off x="6367876" y="2556075"/>
            <a:ext cx="664006" cy="1994680"/>
          </a:xfrm>
          <a:prstGeom prst="rect">
            <a:avLst/>
          </a:prstGeom>
          <a:solidFill>
            <a:srgbClr val="FF99FF"/>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xmlns="" id="{828CAA9B-317C-694F-B9DA-87376AA8881C}"/>
              </a:ext>
            </a:extLst>
          </p:cNvPr>
          <p:cNvSpPr txBox="1"/>
          <p:nvPr/>
        </p:nvSpPr>
        <p:spPr>
          <a:xfrm>
            <a:off x="6221685" y="4501126"/>
            <a:ext cx="165470" cy="230832"/>
          </a:xfrm>
          <a:prstGeom prst="rect">
            <a:avLst/>
          </a:prstGeom>
          <a:noFill/>
        </p:spPr>
        <p:txBody>
          <a:bodyPr wrap="square" rtlCol="0">
            <a:spAutoFit/>
          </a:bodyPr>
          <a:lstStyle/>
          <a:p>
            <a:r>
              <a:rPr lang="en-GB" sz="900" b="1" dirty="0">
                <a:latin typeface="Century Gothic" panose="020B0502020202020204" pitchFamily="34" charset="0"/>
              </a:rPr>
              <a:t>D</a:t>
            </a:r>
          </a:p>
        </p:txBody>
      </p:sp>
      <p:sp>
        <p:nvSpPr>
          <p:cNvPr id="15" name="TextBox 14">
            <a:extLst>
              <a:ext uri="{FF2B5EF4-FFF2-40B4-BE49-F238E27FC236}">
                <a16:creationId xmlns:a16="http://schemas.microsoft.com/office/drawing/2014/main" xmlns="" id="{8A181F0C-31ED-2147-B059-747447996BC0}"/>
              </a:ext>
            </a:extLst>
          </p:cNvPr>
          <p:cNvSpPr txBox="1"/>
          <p:nvPr/>
        </p:nvSpPr>
        <p:spPr>
          <a:xfrm>
            <a:off x="6966940" y="4501126"/>
            <a:ext cx="170704" cy="230832"/>
          </a:xfrm>
          <a:prstGeom prst="rect">
            <a:avLst/>
          </a:prstGeom>
          <a:noFill/>
        </p:spPr>
        <p:txBody>
          <a:bodyPr wrap="square" rtlCol="0">
            <a:spAutoFit/>
          </a:bodyPr>
          <a:lstStyle/>
          <a:p>
            <a:r>
              <a:rPr lang="en-GB" sz="900" b="1" dirty="0">
                <a:latin typeface="Century Gothic" panose="020B0502020202020204" pitchFamily="34" charset="0"/>
              </a:rPr>
              <a:t>C</a:t>
            </a:r>
          </a:p>
        </p:txBody>
      </p:sp>
      <p:sp>
        <p:nvSpPr>
          <p:cNvPr id="16" name="TextBox 15">
            <a:extLst>
              <a:ext uri="{FF2B5EF4-FFF2-40B4-BE49-F238E27FC236}">
                <a16:creationId xmlns:a16="http://schemas.microsoft.com/office/drawing/2014/main" xmlns="" id="{323DDCC2-8C0A-6D49-A186-6CE853280865}"/>
              </a:ext>
            </a:extLst>
          </p:cNvPr>
          <p:cNvSpPr txBox="1"/>
          <p:nvPr/>
        </p:nvSpPr>
        <p:spPr>
          <a:xfrm>
            <a:off x="6961571" y="2369538"/>
            <a:ext cx="219732" cy="230832"/>
          </a:xfrm>
          <a:prstGeom prst="rect">
            <a:avLst/>
          </a:prstGeom>
          <a:noFill/>
        </p:spPr>
        <p:txBody>
          <a:bodyPr wrap="square" rtlCol="0">
            <a:spAutoFit/>
          </a:bodyPr>
          <a:lstStyle/>
          <a:p>
            <a:r>
              <a:rPr lang="en-GB" sz="900" b="1" dirty="0">
                <a:latin typeface="Century Gothic" panose="020B0502020202020204" pitchFamily="34" charset="0"/>
              </a:rPr>
              <a:t>B</a:t>
            </a:r>
          </a:p>
        </p:txBody>
      </p:sp>
      <p:sp>
        <p:nvSpPr>
          <p:cNvPr id="17" name="Speech Bubble: Rectangle with Corners Rounded 22">
            <a:extLst>
              <a:ext uri="{FF2B5EF4-FFF2-40B4-BE49-F238E27FC236}">
                <a16:creationId xmlns:a16="http://schemas.microsoft.com/office/drawing/2014/main" xmlns="" id="{07250C7F-F1AE-E54B-B636-6E4C2F193E00}"/>
              </a:ext>
            </a:extLst>
          </p:cNvPr>
          <p:cNvSpPr/>
          <p:nvPr/>
        </p:nvSpPr>
        <p:spPr>
          <a:xfrm>
            <a:off x="1006106" y="1749215"/>
            <a:ext cx="2514031" cy="1250633"/>
          </a:xfrm>
          <a:prstGeom prst="wedgeRoundRectCallout">
            <a:avLst>
              <a:gd name="adj1" fmla="val -50478"/>
              <a:gd name="adj2" fmla="val 92264"/>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Point B will become the coordinate (1, 4). </a:t>
            </a:r>
          </a:p>
        </p:txBody>
      </p:sp>
      <p:graphicFrame>
        <p:nvGraphicFramePr>
          <p:cNvPr id="20" name="Table 19">
            <a:extLst>
              <a:ext uri="{FF2B5EF4-FFF2-40B4-BE49-F238E27FC236}">
                <a16:creationId xmlns:a16="http://schemas.microsoft.com/office/drawing/2014/main" xmlns="" id="{45CDE970-BD2F-9946-BA32-03D10D5B7236}"/>
              </a:ext>
            </a:extLst>
          </p:cNvPr>
          <p:cNvGraphicFramePr>
            <a:graphicFrameLocks noGrp="1"/>
          </p:cNvGraphicFramePr>
          <p:nvPr>
            <p:extLst>
              <p:ext uri="{D42A27DB-BD31-4B8C-83A1-F6EECF244321}">
                <p14:modId xmlns:p14="http://schemas.microsoft.com/office/powerpoint/2010/main" val="2676492932"/>
              </p:ext>
            </p:extLst>
          </p:nvPr>
        </p:nvGraphicFramePr>
        <p:xfrm>
          <a:off x="4212495" y="3231016"/>
          <a:ext cx="2977658" cy="167640"/>
        </p:xfrm>
        <a:graphic>
          <a:graphicData uri="http://schemas.openxmlformats.org/drawingml/2006/table">
            <a:tbl>
              <a:tblPr firstRow="1" bandRow="1">
                <a:tableStyleId>{5940675A-B579-460E-94D1-54222C63F5DA}</a:tableStyleId>
              </a:tblPr>
              <a:tblGrid>
                <a:gridCol w="330851">
                  <a:extLst>
                    <a:ext uri="{9D8B030D-6E8A-4147-A177-3AD203B41FA5}">
                      <a16:colId xmlns:a16="http://schemas.microsoft.com/office/drawing/2014/main" xmlns="" val="1819884855"/>
                    </a:ext>
                  </a:extLst>
                </a:gridCol>
                <a:gridCol w="330851">
                  <a:extLst>
                    <a:ext uri="{9D8B030D-6E8A-4147-A177-3AD203B41FA5}">
                      <a16:colId xmlns:a16="http://schemas.microsoft.com/office/drawing/2014/main" xmlns="" val="3597772720"/>
                    </a:ext>
                  </a:extLst>
                </a:gridCol>
                <a:gridCol w="330851">
                  <a:extLst>
                    <a:ext uri="{9D8B030D-6E8A-4147-A177-3AD203B41FA5}">
                      <a16:colId xmlns:a16="http://schemas.microsoft.com/office/drawing/2014/main" xmlns="" val="4222459870"/>
                    </a:ext>
                  </a:extLst>
                </a:gridCol>
                <a:gridCol w="330851">
                  <a:extLst>
                    <a:ext uri="{9D8B030D-6E8A-4147-A177-3AD203B41FA5}">
                      <a16:colId xmlns:a16="http://schemas.microsoft.com/office/drawing/2014/main" xmlns="" val="1229508229"/>
                    </a:ext>
                  </a:extLst>
                </a:gridCol>
                <a:gridCol w="165425">
                  <a:extLst>
                    <a:ext uri="{9D8B030D-6E8A-4147-A177-3AD203B41FA5}">
                      <a16:colId xmlns:a16="http://schemas.microsoft.com/office/drawing/2014/main" xmlns="" val="2876895880"/>
                    </a:ext>
                  </a:extLst>
                </a:gridCol>
                <a:gridCol w="165425">
                  <a:extLst>
                    <a:ext uri="{9D8B030D-6E8A-4147-A177-3AD203B41FA5}">
                      <a16:colId xmlns:a16="http://schemas.microsoft.com/office/drawing/2014/main" xmlns="" val="2640140831"/>
                    </a:ext>
                  </a:extLst>
                </a:gridCol>
                <a:gridCol w="330851">
                  <a:extLst>
                    <a:ext uri="{9D8B030D-6E8A-4147-A177-3AD203B41FA5}">
                      <a16:colId xmlns:a16="http://schemas.microsoft.com/office/drawing/2014/main" xmlns="" val="3368445663"/>
                    </a:ext>
                  </a:extLst>
                </a:gridCol>
                <a:gridCol w="330851">
                  <a:extLst>
                    <a:ext uri="{9D8B030D-6E8A-4147-A177-3AD203B41FA5}">
                      <a16:colId xmlns:a16="http://schemas.microsoft.com/office/drawing/2014/main" xmlns="" val="366549986"/>
                    </a:ext>
                  </a:extLst>
                </a:gridCol>
                <a:gridCol w="330851">
                  <a:extLst>
                    <a:ext uri="{9D8B030D-6E8A-4147-A177-3AD203B41FA5}">
                      <a16:colId xmlns:a16="http://schemas.microsoft.com/office/drawing/2014/main" xmlns="" val="2861950421"/>
                    </a:ext>
                  </a:extLst>
                </a:gridCol>
                <a:gridCol w="330851">
                  <a:extLst>
                    <a:ext uri="{9D8B030D-6E8A-4147-A177-3AD203B41FA5}">
                      <a16:colId xmlns:a16="http://schemas.microsoft.com/office/drawing/2014/main" xmlns="" val="1695185005"/>
                    </a:ext>
                  </a:extLst>
                </a:gridCol>
              </a:tblGrid>
              <a:tr h="164776">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1" dirty="0">
                          <a:latin typeface="Century Gothic" panose="020B0502020202020204" pitchFamily="34" charset="0"/>
                        </a:rPr>
                        <a:t>4</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32124817"/>
                  </a:ext>
                </a:extLst>
              </a:tr>
            </a:tbl>
          </a:graphicData>
        </a:graphic>
      </p:graphicFrame>
      <p:sp>
        <p:nvSpPr>
          <p:cNvPr id="21" name="TextBox 20">
            <a:extLst>
              <a:ext uri="{FF2B5EF4-FFF2-40B4-BE49-F238E27FC236}">
                <a16:creationId xmlns:a16="http://schemas.microsoft.com/office/drawing/2014/main" xmlns="" id="{9F59F600-E923-DE4A-8C8D-7EC06392F8EE}"/>
              </a:ext>
            </a:extLst>
          </p:cNvPr>
          <p:cNvSpPr txBox="1"/>
          <p:nvPr/>
        </p:nvSpPr>
        <p:spPr>
          <a:xfrm>
            <a:off x="6188795" y="2369538"/>
            <a:ext cx="165470" cy="230832"/>
          </a:xfrm>
          <a:prstGeom prst="rect">
            <a:avLst/>
          </a:prstGeom>
          <a:noFill/>
        </p:spPr>
        <p:txBody>
          <a:bodyPr wrap="square" rtlCol="0">
            <a:spAutoFit/>
          </a:bodyPr>
          <a:lstStyle/>
          <a:p>
            <a:r>
              <a:rPr lang="en-GB" sz="900" b="1" dirty="0">
                <a:latin typeface="Century Gothic" panose="020B0502020202020204" pitchFamily="34" charset="0"/>
              </a:rPr>
              <a:t>A</a:t>
            </a:r>
          </a:p>
        </p:txBody>
      </p:sp>
      <p:sp>
        <p:nvSpPr>
          <p:cNvPr id="22" name="Isosceles Triangle 15">
            <a:extLst>
              <a:ext uri="{FF2B5EF4-FFF2-40B4-BE49-F238E27FC236}">
                <a16:creationId xmlns:a16="http://schemas.microsoft.com/office/drawing/2014/main" xmlns="" id="{E05CB0C6-0724-4843-BC3C-807E6E86FACB}"/>
              </a:ext>
            </a:extLst>
          </p:cNvPr>
          <p:cNvSpPr/>
          <p:nvPr/>
        </p:nvSpPr>
        <p:spPr>
          <a:xfrm rot="5400000">
            <a:off x="7163340" y="3186656"/>
            <a:ext cx="82154" cy="85696"/>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atin typeface="Century Gothic" panose="020B0502020202020204" pitchFamily="34" charset="0"/>
            </a:endParaRPr>
          </a:p>
        </p:txBody>
      </p:sp>
      <p:sp>
        <p:nvSpPr>
          <p:cNvPr id="24" name="Rectangle 23">
            <a:extLst>
              <a:ext uri="{FF2B5EF4-FFF2-40B4-BE49-F238E27FC236}">
                <a16:creationId xmlns:a16="http://schemas.microsoft.com/office/drawing/2014/main" xmlns="" id="{1847AA88-E312-0645-86C9-35F7571B45DE}"/>
              </a:ext>
            </a:extLst>
          </p:cNvPr>
          <p:cNvSpPr/>
          <p:nvPr/>
        </p:nvSpPr>
        <p:spPr>
          <a:xfrm>
            <a:off x="4704630" y="1899129"/>
            <a:ext cx="664006" cy="199468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396445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purl.org/dc/elements/1.1/"/>
    <ds:schemaRef ds:uri="http://purl.org/dc/dcmitype/"/>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5c7a0828-c5e4-45f8-a074-18a8fdc88ec6"/>
    <ds:schemaRef ds:uri="86144f90-c7b6-48d0-aae5-f5e9e48cc3df"/>
  </ds:schemaRefs>
</ds:datastoreItem>
</file>

<file path=customXml/itemProps2.xml><?xml version="1.0" encoding="utf-8"?>
<ds:datastoreItem xmlns:ds="http://schemas.openxmlformats.org/officeDocument/2006/customXml" ds:itemID="{CC9EF8BE-EEA6-414E-9A44-49D375A6CD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1263</TotalTime>
  <Words>1363</Words>
  <Application>Microsoft Office PowerPoint</Application>
  <PresentationFormat>On-screen Show (4:3)</PresentationFormat>
  <Paragraphs>755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Windows User</cp:lastModifiedBy>
  <cp:revision>48</cp:revision>
  <dcterms:created xsi:type="dcterms:W3CDTF">2018-03-17T10:08:43Z</dcterms:created>
  <dcterms:modified xsi:type="dcterms:W3CDTF">2020-06-24T21:38:34Z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