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3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2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10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112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986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6/7/2026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931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6/7/2026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72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6/7/2026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355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86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58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30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15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85" r:id="rId6"/>
    <p:sldLayoutId id="2147483690" r:id="rId7"/>
    <p:sldLayoutId id="2147483686" r:id="rId8"/>
    <p:sldLayoutId id="2147483687" r:id="rId9"/>
    <p:sldLayoutId id="2147483688" r:id="rId10"/>
    <p:sldLayoutId id="214748368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3B85F9-9CA8-2B5F-4522-0B5D742E7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66A9BB-C1E8-A7A5-45F8-79E256906E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0064" y="1293963"/>
            <a:ext cx="4944558" cy="2459052"/>
          </a:xfrm>
        </p:spPr>
        <p:txBody>
          <a:bodyPr>
            <a:normAutofit/>
          </a:bodyPr>
          <a:lstStyle/>
          <a:p>
            <a:pPr algn="l"/>
            <a:r>
              <a:rPr lang="en-GB" sz="4100" b="1" dirty="0">
                <a:latin typeface="Comic Sans MS" panose="030F0702030302020204" pitchFamily="66" charset="0"/>
              </a:rPr>
              <a:t>The Book Legacy</a:t>
            </a:r>
            <a:br>
              <a:rPr lang="en-GB" sz="4100" dirty="0">
                <a:latin typeface="Comic Sans MS" panose="030F0702030302020204" pitchFamily="66" charset="0"/>
              </a:rPr>
            </a:br>
            <a:r>
              <a:rPr lang="en-GB" sz="4100" i="1" dirty="0">
                <a:latin typeface="Comic Sans MS" panose="030F0702030302020204" pitchFamily="66" charset="0"/>
              </a:rPr>
              <a:t>Leave your mark. Inspire future readers.</a:t>
            </a:r>
            <a:endParaRPr lang="en-GB" sz="4100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403FF1-AB30-29BB-1FA0-119C037A77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76321" y="4071452"/>
            <a:ext cx="4998301" cy="1492585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en-GB" sz="1700" dirty="0">
                <a:latin typeface="Comic Sans MS" panose="030F0702030302020204" pitchFamily="66" charset="0"/>
              </a:rPr>
              <a:t>A new fundraising initiative for our school</a:t>
            </a:r>
          </a:p>
          <a:p>
            <a:pPr algn="l">
              <a:lnSpc>
                <a:spcPct val="110000"/>
              </a:lnSpc>
            </a:pPr>
            <a:r>
              <a:rPr lang="en-GB" sz="1700" dirty="0">
                <a:latin typeface="Comic Sans MS" panose="030F0702030302020204" pitchFamily="66" charset="0"/>
              </a:rPr>
              <a:t>Help us fill our library and classrooms with exciting new books</a:t>
            </a:r>
          </a:p>
          <a:p>
            <a:pPr algn="l">
              <a:lnSpc>
                <a:spcPct val="110000"/>
              </a:lnSpc>
            </a:pPr>
            <a:r>
              <a:rPr lang="en-GB" sz="1700" dirty="0">
                <a:latin typeface="Comic Sans MS" panose="030F0702030302020204" pitchFamily="66" charset="0"/>
              </a:rPr>
              <a:t>Create a lasting legacy for future pupils</a:t>
            </a:r>
          </a:p>
          <a:p>
            <a:pPr algn="l">
              <a:lnSpc>
                <a:spcPct val="110000"/>
              </a:lnSpc>
            </a:pPr>
            <a:endParaRPr lang="en-GB" sz="1700" dirty="0"/>
          </a:p>
        </p:txBody>
      </p:sp>
      <p:pic>
        <p:nvPicPr>
          <p:cNvPr id="4" name="Video 3" descr="Floating Numbers And Letters On Top Of A Book">
            <a:extLst>
              <a:ext uri="{FF2B5EF4-FFF2-40B4-BE49-F238E27FC236}">
                <a16:creationId xmlns:a16="http://schemas.microsoft.com/office/drawing/2014/main" id="{71873623-27BD-49D8-238D-CD82B154190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7"/>
          <a:stretch>
            <a:fillRect/>
          </a:stretch>
        </p:blipFill>
        <p:spPr>
          <a:xfrm>
            <a:off x="217378" y="1392285"/>
            <a:ext cx="6365340" cy="357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6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DA85D9-F1C5-F355-7B0F-9A0723724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Books Change Lives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E67C6-BC6E-7EE5-59A8-B7A495EF1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Books help us: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Explore new worlds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Learn new things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Grow our imagination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Develop confidence and knowledge</a:t>
            </a:r>
          </a:p>
          <a:p>
            <a:endParaRPr lang="en-GB" sz="18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Every child deserves access to brilliant books.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/>
          </a:p>
        </p:txBody>
      </p:sp>
      <p:pic>
        <p:nvPicPr>
          <p:cNvPr id="5" name="Picture 4" descr="Closeup of hands holding an open book">
            <a:extLst>
              <a:ext uri="{FF2B5EF4-FFF2-40B4-BE49-F238E27FC236}">
                <a16:creationId xmlns:a16="http://schemas.microsoft.com/office/drawing/2014/main" id="{0BCB82D2-F200-E595-623C-4F93534EE5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25" r="28104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56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E7D118-DFD6-BF82-A967-73594885F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2002044"/>
          </a:xfrm>
        </p:spPr>
        <p:txBody>
          <a:bodyPr anchor="b"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Our Goal</a:t>
            </a: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/>
            </a:br>
            <a:r>
              <a:rPr lang="en-GB" dirty="0">
                <a:latin typeface="Comic Sans MS" panose="030F0702030302020204" pitchFamily="66" charset="0"/>
              </a:rPr>
              <a:t>Help Us Raise £2,000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Close up of book pages">
            <a:extLst>
              <a:ext uri="{FF2B5EF4-FFF2-40B4-BE49-F238E27FC236}">
                <a16:creationId xmlns:a16="http://schemas.microsoft.com/office/drawing/2014/main" id="{AB51BB99-C596-FFFA-FCF5-01B41E7A8A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41" r="12860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1488B-727E-D224-8A43-7364BE24B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880852"/>
            <a:ext cx="5916169" cy="34285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latin typeface="Comic Sans MS" panose="030F0702030302020204" pitchFamily="66" charset="0"/>
              </a:rPr>
              <a:t>Our target will allow us to purchase: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New fiction books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Fascinating non-fiction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Inspiring poetry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Beautiful picture books</a:t>
            </a:r>
          </a:p>
          <a:p>
            <a:pPr marL="0" indent="0">
              <a:buNone/>
            </a:pPr>
            <a:endParaRPr lang="en-GB" sz="18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Current Total: £100 raised!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649125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CC1E4F-F1F0-B945-BE50-C72A7103E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B0C265-79B6-F2D4-05AA-2DBBD6138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007" y="603501"/>
            <a:ext cx="4361693" cy="1527049"/>
          </a:xfrm>
        </p:spPr>
        <p:txBody>
          <a:bodyPr anchor="b">
            <a:normAutofit/>
          </a:bodyPr>
          <a:lstStyle/>
          <a:p>
            <a:r>
              <a:rPr lang="en-GB" sz="3300">
                <a:latin typeface="Comic Sans MS" panose="030F0702030302020204" pitchFamily="66" charset="0"/>
              </a:rPr>
              <a:t>Become Part of Our Story</a:t>
            </a:r>
            <a:br>
              <a:rPr lang="en-GB" sz="3300"/>
            </a:br>
            <a:endParaRPr lang="en-GB" sz="3300"/>
          </a:p>
        </p:txBody>
      </p:sp>
      <p:pic>
        <p:nvPicPr>
          <p:cNvPr id="5" name="Picture 4" descr="Stack of open magazine s">
            <a:extLst>
              <a:ext uri="{FF2B5EF4-FFF2-40B4-BE49-F238E27FC236}">
                <a16:creationId xmlns:a16="http://schemas.microsoft.com/office/drawing/2014/main" id="{D430044D-B887-7885-37BC-FBC727AAC7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034" r="20932" b="-1"/>
          <a:stretch>
            <a:fillRect/>
          </a:stretch>
        </p:blipFill>
        <p:spPr>
          <a:xfrm>
            <a:off x="1" y="10"/>
            <a:ext cx="637336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347D5-CC32-84F8-7515-BDEFEFDA6A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007" y="2212846"/>
            <a:ext cx="4361693" cy="40965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Sponsor a Book for £5</a:t>
            </a:r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When a family sponsors a book: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 brand-new book is added to our collection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 personalised bookplate is placed inside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Their name becomes part of our library forever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831785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CC1E4F-F1F0-B945-BE50-C72A7103E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0EF024-0201-756B-B175-F237C3F3C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007" y="603501"/>
            <a:ext cx="4361693" cy="1527049"/>
          </a:xfrm>
        </p:spPr>
        <p:txBody>
          <a:bodyPr anchor="b">
            <a:normAutofit/>
          </a:bodyPr>
          <a:lstStyle/>
          <a:p>
            <a:r>
              <a:rPr lang="en-GB" sz="3300">
                <a:latin typeface="Comic Sans MS" panose="030F0702030302020204" pitchFamily="66" charset="0"/>
              </a:rPr>
              <a:t>What Will It Look Like?</a:t>
            </a:r>
            <a:br>
              <a:rPr lang="en-GB" sz="3300">
                <a:latin typeface="Comic Sans MS" panose="030F0702030302020204" pitchFamily="66" charset="0"/>
              </a:rPr>
            </a:br>
            <a:endParaRPr lang="en-GB" sz="3300">
              <a:latin typeface="Comic Sans MS" panose="030F0702030302020204" pitchFamily="66" charset="0"/>
            </a:endParaRPr>
          </a:p>
        </p:txBody>
      </p:sp>
      <p:pic>
        <p:nvPicPr>
          <p:cNvPr id="5" name="Picture 4" descr="Blue coloured book">
            <a:extLst>
              <a:ext uri="{FF2B5EF4-FFF2-40B4-BE49-F238E27FC236}">
                <a16:creationId xmlns:a16="http://schemas.microsoft.com/office/drawing/2014/main" id="{EBD05CF9-8AC1-D16D-FBD4-0204244469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655" r="21080" b="2"/>
          <a:stretch>
            <a:fillRect/>
          </a:stretch>
        </p:blipFill>
        <p:spPr>
          <a:xfrm>
            <a:off x="1" y="10"/>
            <a:ext cx="637336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41992-38D3-5B79-E753-F9D6DEC3AD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007" y="2212846"/>
            <a:ext cx="4361693" cy="409651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500" b="1" dirty="0">
                <a:latin typeface="Comic Sans MS" panose="030F0702030302020204" pitchFamily="66" charset="0"/>
              </a:rPr>
              <a:t>Your Legacy in a Book</a:t>
            </a:r>
            <a:endParaRPr lang="en-GB" sz="1500" dirty="0"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endParaRPr lang="en-GB" sz="1500" dirty="0"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r>
              <a:rPr lang="en-GB" sz="1500" dirty="0">
                <a:latin typeface="Comic Sans MS" panose="030F0702030302020204" pitchFamily="66" charset="0"/>
              </a:rPr>
              <a:t>Example bookplate:</a:t>
            </a:r>
          </a:p>
          <a:p>
            <a:pPr>
              <a:lnSpc>
                <a:spcPct val="110000"/>
              </a:lnSpc>
            </a:pPr>
            <a:r>
              <a:rPr lang="en-GB" sz="1500" i="1" dirty="0">
                <a:latin typeface="Comic Sans MS" panose="030F0702030302020204" pitchFamily="66" charset="0"/>
              </a:rPr>
              <a:t>"This book forms part of The Book Legacy and was generously sponsored by the Smith Family."</a:t>
            </a:r>
            <a:endParaRPr lang="en-GB" sz="15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Comic Sans MS" panose="030F0702030302020204" pitchFamily="66" charset="0"/>
              </a:rPr>
              <a:t>or</a:t>
            </a:r>
          </a:p>
          <a:p>
            <a:pPr>
              <a:lnSpc>
                <a:spcPct val="110000"/>
              </a:lnSpc>
            </a:pPr>
            <a:r>
              <a:rPr lang="en-GB" sz="1500" i="1" dirty="0">
                <a:latin typeface="Comic Sans MS" panose="030F0702030302020204" pitchFamily="66" charset="0"/>
              </a:rPr>
              <a:t>"Part of The Book Legacy – sponsored by Aisha in Year 4.“</a:t>
            </a:r>
          </a:p>
          <a:p>
            <a:pPr>
              <a:lnSpc>
                <a:spcPct val="110000"/>
              </a:lnSpc>
            </a:pPr>
            <a:endParaRPr lang="en-GB" sz="1500" i="1" dirty="0">
              <a:latin typeface="Comic Sans MS" panose="030F0702030302020204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dirty="0">
                <a:latin typeface="Comic Sans MS" panose="030F0702030302020204" pitchFamily="66" charset="0"/>
              </a:rPr>
              <a:t>You will be invited to design the bookplate template.</a:t>
            </a:r>
          </a:p>
          <a:p>
            <a:pPr>
              <a:lnSpc>
                <a:spcPct val="110000"/>
              </a:lnSpc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2749166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8EFA0-A9E1-066F-D5BA-8C8794C26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Lasting Legacy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CF264B-54B4-DB8D-0115-DAA0AB763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Imagine This...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Years from now: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New pupils will read your sponsored book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Your family's name will still be inside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Your gift will continue helping children enjoy reading</a:t>
            </a:r>
          </a:p>
          <a:p>
            <a:pPr marL="0" indent="0">
              <a:buNone/>
            </a:pPr>
            <a:endParaRPr lang="en-GB" sz="18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One book. Hundreds of readers. Lasting impact.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sz="1800" dirty="0"/>
          </a:p>
        </p:txBody>
      </p:sp>
      <p:pic>
        <p:nvPicPr>
          <p:cNvPr id="5" name="Picture 4" descr="People handing a red book">
            <a:extLst>
              <a:ext uri="{FF2B5EF4-FFF2-40B4-BE49-F238E27FC236}">
                <a16:creationId xmlns:a16="http://schemas.microsoft.com/office/drawing/2014/main" id="{E0BF67EB-305D-0CB4-9BCC-55784B10CB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112" r="39717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112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207B083-EAC0-A5BB-C369-C9589EC7F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E388E-AADC-95AD-A95E-3EC3869D8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603504"/>
            <a:ext cx="10872216" cy="1527048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Businesses Can Help Too</a:t>
            </a:r>
            <a:br>
              <a:rPr lang="en-GB" dirty="0"/>
            </a:br>
            <a:endParaRPr lang="en-GB" dirty="0"/>
          </a:p>
        </p:txBody>
      </p:sp>
      <p:pic>
        <p:nvPicPr>
          <p:cNvPr id="4" name="Video 3" descr="Floating Numbers And Letters On Top Of A Book">
            <a:extLst>
              <a:ext uri="{FF2B5EF4-FFF2-40B4-BE49-F238E27FC236}">
                <a16:creationId xmlns:a16="http://schemas.microsoft.com/office/drawing/2014/main" id="{58BFFC26-DB43-F9B2-1EA1-AAE6BC096A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7"/>
          <a:stretch>
            <a:fillRect/>
          </a:stretch>
        </p:blipFill>
        <p:spPr>
          <a:xfrm>
            <a:off x="614678" y="2441274"/>
            <a:ext cx="5173647" cy="290185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16FBA-A19F-B9FE-2DED-00A28776C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441273"/>
            <a:ext cx="5385816" cy="3817942"/>
          </a:xfrm>
        </p:spPr>
        <p:txBody>
          <a:bodyPr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500" b="1">
                <a:latin typeface="Comic Sans MS" panose="030F0702030302020204" pitchFamily="66" charset="0"/>
              </a:rPr>
              <a:t>Community Support</a:t>
            </a:r>
            <a:endParaRPr lang="en-GB" sz="1500"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endParaRPr lang="en-GB" sz="1500">
              <a:latin typeface="Comic Sans MS" panose="030F0702030302020204" pitchFamily="66" charset="0"/>
            </a:endParaRPr>
          </a:p>
          <a:p>
            <a:pPr>
              <a:lnSpc>
                <a:spcPct val="110000"/>
              </a:lnSpc>
            </a:pPr>
            <a:r>
              <a:rPr lang="en-GB" sz="1500">
                <a:latin typeface="Comic Sans MS" panose="030F0702030302020204" pitchFamily="66" charset="0"/>
              </a:rPr>
              <a:t>Do you know a local business that could help?</a:t>
            </a:r>
          </a:p>
          <a:p>
            <a:pPr>
              <a:lnSpc>
                <a:spcPct val="110000"/>
              </a:lnSpc>
            </a:pPr>
            <a:r>
              <a:rPr lang="en-GB" sz="1500">
                <a:latin typeface="Comic Sans MS" panose="030F0702030302020204" pitchFamily="66" charset="0"/>
              </a:rPr>
              <a:t>Businesses can:</a:t>
            </a:r>
          </a:p>
          <a:p>
            <a:pPr>
              <a:lnSpc>
                <a:spcPct val="110000"/>
              </a:lnSpc>
            </a:pPr>
            <a:r>
              <a:rPr lang="en-GB" sz="1500">
                <a:latin typeface="Comic Sans MS" panose="030F0702030302020204" pitchFamily="66" charset="0"/>
              </a:rPr>
              <a:t>Sponsor books</a:t>
            </a:r>
          </a:p>
          <a:p>
            <a:pPr>
              <a:lnSpc>
                <a:spcPct val="110000"/>
              </a:lnSpc>
            </a:pPr>
            <a:r>
              <a:rPr lang="en-GB" sz="1500">
                <a:latin typeface="Comic Sans MS" panose="030F0702030302020204" pitchFamily="66" charset="0"/>
              </a:rPr>
              <a:t>Support our fundraising efforts</a:t>
            </a:r>
          </a:p>
          <a:p>
            <a:pPr>
              <a:lnSpc>
                <a:spcPct val="110000"/>
              </a:lnSpc>
            </a:pPr>
            <a:r>
              <a:rPr lang="en-GB" sz="1500">
                <a:latin typeface="Comic Sans MS" panose="030F0702030302020204" pitchFamily="66" charset="0"/>
              </a:rPr>
              <a:t>Receive recognition through a personalised bookplate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500">
              <a:latin typeface="Comic Sans MS" panose="030F0702030302020204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500" b="1">
                <a:latin typeface="Comic Sans MS" panose="030F0702030302020204" pitchFamily="66" charset="0"/>
              </a:rPr>
              <a:t>Together we can build something special.</a:t>
            </a:r>
          </a:p>
          <a:p>
            <a:pPr>
              <a:lnSpc>
                <a:spcPct val="110000"/>
              </a:lnSpc>
            </a:pPr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23491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119FE6-85E2-B5F7-A6F5-BE4E9B375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You Can Help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pic>
        <p:nvPicPr>
          <p:cNvPr id="5" name="Picture 4" descr="An open book and on top are eyeglasses and pen">
            <a:extLst>
              <a:ext uri="{FF2B5EF4-FFF2-40B4-BE49-F238E27FC236}">
                <a16:creationId xmlns:a16="http://schemas.microsoft.com/office/drawing/2014/main" id="{05E79CA5-37E6-AC1C-9147-C0BE8862AE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193" r="36014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7B6FC-F105-508A-D942-25DE412B9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214282"/>
            <a:ext cx="5916169" cy="40950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>
                <a:latin typeface="Comic Sans MS" panose="030F0702030302020204" pitchFamily="66" charset="0"/>
              </a:rPr>
              <a:t>Get Involved Today</a:t>
            </a: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✅ Sponsor a book for £5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✅ Tell your family and friends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✅ Encourage local businesses to support us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✅ Help us reach our £2,000 goal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827539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A29F65-0CC8-C373-1906-A8B1B296BA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6A10D8F-D463-70E5-239B-17AD65EF4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73183" y="173181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0000"/>
                </a:schemeClr>
              </a:gs>
              <a:gs pos="26000">
                <a:schemeClr val="bg1">
                  <a:alpha val="17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C7A778-E56D-8C5B-C281-98BE07E0ED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506" y="603316"/>
            <a:ext cx="11279147" cy="960014"/>
          </a:xfrm>
        </p:spPr>
        <p:txBody>
          <a:bodyPr anchor="t">
            <a:normAutofit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Every Book Makes a Difference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636130-7B9A-3CB7-0430-7A1C32A3EA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507" y="1484672"/>
            <a:ext cx="4007587" cy="4243312"/>
          </a:xfrm>
        </p:spPr>
        <p:txBody>
          <a:bodyPr anchor="ctr">
            <a:normAutofit/>
          </a:bodyPr>
          <a:lstStyle/>
          <a:p>
            <a:pPr algn="l">
              <a:lnSpc>
                <a:spcPct val="110000"/>
              </a:lnSpc>
            </a:pPr>
            <a:endParaRPr lang="en-GB" sz="600" b="1" dirty="0"/>
          </a:p>
          <a:p>
            <a:pPr algn="l">
              <a:lnSpc>
                <a:spcPct val="110000"/>
              </a:lnSpc>
            </a:pPr>
            <a:r>
              <a:rPr lang="en-GB" sz="2000" b="1" dirty="0">
                <a:latin typeface="Comic Sans MS" panose="030F0702030302020204" pitchFamily="66" charset="0"/>
              </a:rPr>
              <a:t>Thank You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l">
              <a:lnSpc>
                <a:spcPct val="110000"/>
              </a:lnSpc>
            </a:pPr>
            <a:r>
              <a:rPr lang="en-GB" sz="2000" i="1" dirty="0">
                <a:latin typeface="Comic Sans MS" panose="030F0702030302020204" pitchFamily="66" charset="0"/>
              </a:rPr>
              <a:t>"A reader today, a leader tomorrow."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l">
              <a:lnSpc>
                <a:spcPct val="110000"/>
              </a:lnSpc>
            </a:pPr>
            <a:r>
              <a:rPr lang="en-GB" sz="2000" dirty="0">
                <a:latin typeface="Comic Sans MS" panose="030F0702030302020204" pitchFamily="66" charset="0"/>
              </a:rPr>
              <a:t>Together, we can create a library that inspires generations of children to come.</a:t>
            </a:r>
          </a:p>
          <a:p>
            <a:pPr algn="l">
              <a:lnSpc>
                <a:spcPct val="110000"/>
              </a:lnSpc>
            </a:pPr>
            <a:r>
              <a:rPr lang="en-GB" sz="2000" b="1" dirty="0">
                <a:latin typeface="Comic Sans MS" panose="030F0702030302020204" pitchFamily="66" charset="0"/>
              </a:rPr>
              <a:t>The Book Legacy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i="1" dirty="0">
                <a:latin typeface="Comic Sans MS" panose="030F0702030302020204" pitchFamily="66" charset="0"/>
              </a:rPr>
              <a:t>Leave your mark. Inspire future readers.</a:t>
            </a:r>
            <a:endParaRPr lang="en-GB" sz="2000" dirty="0">
              <a:latin typeface="Comic Sans MS" panose="030F0702030302020204" pitchFamily="66" charset="0"/>
            </a:endParaRPr>
          </a:p>
          <a:p>
            <a:pPr algn="l">
              <a:lnSpc>
                <a:spcPct val="110000"/>
              </a:lnSpc>
            </a:pPr>
            <a:endParaRPr lang="en-GB" sz="600" dirty="0"/>
          </a:p>
        </p:txBody>
      </p:sp>
    </p:spTree>
    <p:extLst>
      <p:ext uri="{BB962C8B-B14F-4D97-AF65-F5344CB8AC3E}">
        <p14:creationId xmlns:p14="http://schemas.microsoft.com/office/powerpoint/2010/main" val="42221793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951A2-79E6-3D2E-446A-9B2770CAD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3" descr="Floating Numbers And Letters On Top Of A Book">
            <a:extLst>
              <a:ext uri="{FF2B5EF4-FFF2-40B4-BE49-F238E27FC236}">
                <a16:creationId xmlns:a16="http://schemas.microsoft.com/office/drawing/2014/main" id="{E5401D40-3B71-A3E4-2F83-879E15AC522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7"/>
          <a:stretch>
            <a:fillRect/>
          </a:stretch>
        </p:blipFill>
        <p:spPr>
          <a:xfrm>
            <a:off x="0" y="-51156"/>
            <a:ext cx="12192000" cy="68383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F15FE4-FFC8-C189-9298-08B4817A42AB}"/>
              </a:ext>
            </a:extLst>
          </p:cNvPr>
          <p:cNvSpPr txBox="1"/>
          <p:nvPr/>
        </p:nvSpPr>
        <p:spPr>
          <a:xfrm>
            <a:off x="245807" y="1214284"/>
            <a:ext cx="43065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The Book Legacy.</a:t>
            </a:r>
          </a:p>
          <a:p>
            <a:endParaRPr lang="en-GB" sz="4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Leave your mark.</a:t>
            </a:r>
          </a:p>
          <a:p>
            <a:endParaRPr lang="en-GB" sz="4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Inspire future readers.</a:t>
            </a:r>
          </a:p>
        </p:txBody>
      </p:sp>
    </p:spTree>
    <p:extLst>
      <p:ext uri="{BB962C8B-B14F-4D97-AF65-F5344CB8AC3E}">
        <p14:creationId xmlns:p14="http://schemas.microsoft.com/office/powerpoint/2010/main" val="356608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26D46541FEF3459D1EFDD37DD05AA0" ma:contentTypeVersion="18" ma:contentTypeDescription="Create a new document." ma:contentTypeScope="" ma:versionID="7f532db79e6755cf74b591fee9069ac4">
  <xsd:schema xmlns:xsd="http://www.w3.org/2001/XMLSchema" xmlns:xs="http://www.w3.org/2001/XMLSchema" xmlns:p="http://schemas.microsoft.com/office/2006/metadata/properties" xmlns:ns2="bb1f0543-d6a6-4c45-8ac9-b2d04bb3aabc" xmlns:ns3="f2a35f02-bbd0-4070-96ac-7c6ee18a2a01" targetNamespace="http://schemas.microsoft.com/office/2006/metadata/properties" ma:root="true" ma:fieldsID="9a97b5393e7b8888357e8a8f48910712" ns2:_="" ns3:_="">
    <xsd:import namespace="bb1f0543-d6a6-4c45-8ac9-b2d04bb3aabc"/>
    <xsd:import namespace="f2a35f02-bbd0-4070-96ac-7c6ee18a2a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f0543-d6a6-4c45-8ac9-b2d04bb3aa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0c92837-4e2b-42ad-9a44-b38c4f8bc83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a35f02-bbd0-4070-96ac-7c6ee18a2a01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909ada58-2bb3-4c36-aaa3-b169da3cb995}" ma:internalName="TaxCatchAll" ma:showField="CatchAllData" ma:web="f2a35f02-bbd0-4070-96ac-7c6ee18a2a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2a35f02-bbd0-4070-96ac-7c6ee18a2a01"/>
    <lcf76f155ced4ddcb4097134ff3c332f xmlns="bb1f0543-d6a6-4c45-8ac9-b2d04bb3aab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AD2B3E8-B0BF-41F3-8C35-8E83CF26ED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b1f0543-d6a6-4c45-8ac9-b2d04bb3aabc"/>
    <ds:schemaRef ds:uri="f2a35f02-bbd0-4070-96ac-7c6ee18a2a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3BD122-2FC0-4126-8523-FC57B82422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FAB647-778D-4E33-8C6A-ADD29BD5B604}">
  <ds:schemaRefs>
    <ds:schemaRef ds:uri="http://www.w3.org/XML/1998/namespace"/>
    <ds:schemaRef ds:uri="http://schemas.microsoft.com/office/2006/documentManagement/types"/>
    <ds:schemaRef ds:uri="bb1f0543-d6a6-4c45-8ac9-b2d04bb3aabc"/>
    <ds:schemaRef ds:uri="http://purl.org/dc/elements/1.1/"/>
    <ds:schemaRef ds:uri="http://purl.org/dc/terms/"/>
    <ds:schemaRef ds:uri="http://schemas.microsoft.com/office/2006/metadata/properties"/>
    <ds:schemaRef ds:uri="f2a35f02-bbd0-4070-96ac-7c6ee18a2a01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373</Words>
  <Application>Microsoft Office PowerPoint</Application>
  <PresentationFormat>Widescreen</PresentationFormat>
  <Paragraphs>72</Paragraphs>
  <Slides>10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Neue Haas Grotesk Text Pro</vt:lpstr>
      <vt:lpstr>VanillaVTI</vt:lpstr>
      <vt:lpstr>The Book Legacy Leave your mark. Inspire future readers.</vt:lpstr>
      <vt:lpstr>Books Change Lives </vt:lpstr>
      <vt:lpstr>Our Goal  Help Us Raise £2,000 </vt:lpstr>
      <vt:lpstr>Become Part of Our Story </vt:lpstr>
      <vt:lpstr>What Will It Look Like? </vt:lpstr>
      <vt:lpstr>A Lasting Legacy </vt:lpstr>
      <vt:lpstr>Businesses Can Help Too </vt:lpstr>
      <vt:lpstr>How You Can Help </vt:lpstr>
      <vt:lpstr>Every Book Makes a Difference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Heather Windley</dc:creator>
  <cp:lastModifiedBy>Heather Windley</cp:lastModifiedBy>
  <cp:revision>1</cp:revision>
  <dcterms:created xsi:type="dcterms:W3CDTF">2026-06-07T20:05:04Z</dcterms:created>
  <dcterms:modified xsi:type="dcterms:W3CDTF">2026-06-07T20:30:56Z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0x0101007A26D46541FEF3459D1EFDD37DD05AA0</vt:lpwstr>
  </property>
</Properties>
</file>