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E464F59-767D-46B6-B00C-D5C045FB7E82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160BEE-461A-49C8-989A-55FC786CD67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Body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714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42101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Red: Do you get hungrier after exercising? </a:t>
            </a:r>
          </a:p>
          <a:p>
            <a:r>
              <a:rPr lang="en-GB" dirty="0"/>
              <a:t>Orange: Why do some marathon runners train at high altitudes? Link this to our lessons on pulse rates.</a:t>
            </a:r>
          </a:p>
          <a:p>
            <a:r>
              <a:rPr lang="en-GB" dirty="0"/>
              <a:t>Green: Why is the brain the most important organ in the body?</a:t>
            </a:r>
          </a:p>
          <a:p>
            <a:r>
              <a:rPr lang="en-GB" dirty="0"/>
              <a:t>White: How do our stomach and intestines work together to digest food?</a:t>
            </a:r>
          </a:p>
          <a:p>
            <a:r>
              <a:rPr lang="en-GB" dirty="0"/>
              <a:t>Blue: Why do we need oxygen? What does the body do with it?</a:t>
            </a:r>
          </a:p>
          <a:p>
            <a:r>
              <a:rPr lang="en-GB" dirty="0"/>
              <a:t>Dots: How do our kidneys and liver work together to stay alive?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Choose Your Project…</a:t>
            </a:r>
          </a:p>
        </p:txBody>
      </p:sp>
    </p:spTree>
    <p:extLst>
      <p:ext uri="{BB962C8B-B14F-4D97-AF65-F5344CB8AC3E}">
        <p14:creationId xmlns:p14="http://schemas.microsoft.com/office/powerpoint/2010/main" val="379405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You will have 3 lessons to discover as much as possible and answer your project’s question.</a:t>
            </a:r>
          </a:p>
          <a:p>
            <a:r>
              <a:rPr lang="en-GB" sz="4000" dirty="0"/>
              <a:t>The plan is to choose one per week for the next 3 weeks.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To do when not in school</a:t>
            </a:r>
          </a:p>
        </p:txBody>
      </p:sp>
    </p:spTree>
    <p:extLst>
      <p:ext uri="{BB962C8B-B14F-4D97-AF65-F5344CB8AC3E}">
        <p14:creationId xmlns:p14="http://schemas.microsoft.com/office/powerpoint/2010/main" val="3906214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Do you get hungrier after exercising?</a:t>
            </a:r>
          </a:p>
          <a:p>
            <a:pPr algn="ctr"/>
            <a:endParaRPr lang="en-GB" dirty="0"/>
          </a:p>
          <a:p>
            <a:r>
              <a:rPr lang="en-GB" dirty="0"/>
              <a:t>Google the question above – see what it says</a:t>
            </a:r>
          </a:p>
          <a:p>
            <a:r>
              <a:rPr lang="en-GB" dirty="0"/>
              <a:t>Look at the organs of the digestive system</a:t>
            </a:r>
          </a:p>
          <a:p>
            <a:r>
              <a:rPr lang="en-GB" dirty="0"/>
              <a:t>How fast does the stomach and the intestine work?</a:t>
            </a:r>
          </a:p>
          <a:p>
            <a:r>
              <a:rPr lang="en-GB" dirty="0"/>
              <a:t>How quickly does your stomach get hungry at rest?</a:t>
            </a:r>
          </a:p>
          <a:p>
            <a:r>
              <a:rPr lang="en-GB" dirty="0"/>
              <a:t>How quickly does it get hungry when working?</a:t>
            </a:r>
          </a:p>
          <a:p>
            <a:r>
              <a:rPr lang="en-GB" dirty="0"/>
              <a:t>What about whilst sleeping?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</a:t>
            </a:r>
          </a:p>
        </p:txBody>
      </p:sp>
    </p:spTree>
    <p:extLst>
      <p:ext uri="{BB962C8B-B14F-4D97-AF65-F5344CB8AC3E}">
        <p14:creationId xmlns:p14="http://schemas.microsoft.com/office/powerpoint/2010/main" val="4252490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06097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Why do some marathon runners train at high altitudes?</a:t>
            </a:r>
          </a:p>
          <a:p>
            <a:endParaRPr lang="en-GB" dirty="0"/>
          </a:p>
          <a:p>
            <a:r>
              <a:rPr lang="en-GB" dirty="0"/>
              <a:t>Look at the link between exercising and pulse rate.</a:t>
            </a:r>
          </a:p>
          <a:p>
            <a:r>
              <a:rPr lang="en-GB" dirty="0"/>
              <a:t>Look at the link between the speed that the lungs and heart need oxygen whilst exercising, and when at rest.</a:t>
            </a:r>
          </a:p>
          <a:p>
            <a:r>
              <a:rPr lang="en-GB" dirty="0"/>
              <a:t>Look at “red blood cells” and oxygen. </a:t>
            </a:r>
          </a:p>
          <a:p>
            <a:r>
              <a:rPr lang="en-GB" dirty="0"/>
              <a:t>Google the question title.</a:t>
            </a:r>
          </a:p>
          <a:p>
            <a:r>
              <a:rPr lang="en-GB" dirty="0"/>
              <a:t>Present your findings and answer the question.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Orange</a:t>
            </a:r>
          </a:p>
        </p:txBody>
      </p:sp>
    </p:spTree>
    <p:extLst>
      <p:ext uri="{BB962C8B-B14F-4D97-AF65-F5344CB8AC3E}">
        <p14:creationId xmlns:p14="http://schemas.microsoft.com/office/powerpoint/2010/main" val="900681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Why is the brain the most important organ in the body?</a:t>
            </a:r>
          </a:p>
          <a:p>
            <a:endParaRPr lang="en-GB" dirty="0"/>
          </a:p>
          <a:p>
            <a:r>
              <a:rPr lang="en-GB" dirty="0"/>
              <a:t>Google the question above, see what you find.</a:t>
            </a:r>
          </a:p>
          <a:p>
            <a:r>
              <a:rPr lang="en-GB" dirty="0"/>
              <a:t>What does the brain do, look at all of its jobs.</a:t>
            </a:r>
          </a:p>
          <a:p>
            <a:r>
              <a:rPr lang="en-GB" dirty="0"/>
              <a:t>What disorders are there of the brain? There are major ones (Alzheimer's) and minor ones (such as dyslexia).</a:t>
            </a:r>
          </a:p>
          <a:p>
            <a:r>
              <a:rPr lang="en-GB" dirty="0"/>
              <a:t>What happens to your brain if your heart stops, and doesn’t restart after 4 minutes?</a:t>
            </a:r>
          </a:p>
          <a:p>
            <a:r>
              <a:rPr lang="en-GB" dirty="0"/>
              <a:t>Why is brain surgery carry a lot of risk?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Green</a:t>
            </a:r>
          </a:p>
        </p:txBody>
      </p:sp>
    </p:spTree>
    <p:extLst>
      <p:ext uri="{BB962C8B-B14F-4D97-AF65-F5344CB8AC3E}">
        <p14:creationId xmlns:p14="http://schemas.microsoft.com/office/powerpoint/2010/main" val="85880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How do our stomach and intestines work together to digest food?</a:t>
            </a:r>
          </a:p>
          <a:p>
            <a:endParaRPr lang="en-GB" dirty="0"/>
          </a:p>
          <a:p>
            <a:r>
              <a:rPr lang="en-GB" dirty="0"/>
              <a:t>Google the title and see what you find out.</a:t>
            </a:r>
          </a:p>
          <a:p>
            <a:r>
              <a:rPr lang="en-GB" dirty="0"/>
              <a:t>What does the stomach do? What do the intestines do?</a:t>
            </a:r>
          </a:p>
          <a:p>
            <a:r>
              <a:rPr lang="en-GB" dirty="0"/>
              <a:t>What happens to food once swallowed? Document its journey.</a:t>
            </a:r>
          </a:p>
          <a:p>
            <a:r>
              <a:rPr lang="en-GB" dirty="0"/>
              <a:t>What happens to food in the intestines?</a:t>
            </a:r>
          </a:p>
          <a:p>
            <a:r>
              <a:rPr lang="en-GB" dirty="0"/>
              <a:t>What happens to “waste” food/faeces?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</a:t>
            </a:r>
          </a:p>
        </p:txBody>
      </p:sp>
    </p:spTree>
    <p:extLst>
      <p:ext uri="{BB962C8B-B14F-4D97-AF65-F5344CB8AC3E}">
        <p14:creationId xmlns:p14="http://schemas.microsoft.com/office/powerpoint/2010/main" val="3431788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Why do we need oxygen? What does the body do with it?</a:t>
            </a:r>
          </a:p>
          <a:p>
            <a:endParaRPr lang="en-GB" dirty="0"/>
          </a:p>
          <a:p>
            <a:r>
              <a:rPr lang="en-GB" dirty="0"/>
              <a:t>Google ALL the ways the body uses oxygen.</a:t>
            </a:r>
          </a:p>
          <a:p>
            <a:r>
              <a:rPr lang="en-GB" dirty="0"/>
              <a:t>Look up what the cells of our bodies do with oxygen.</a:t>
            </a:r>
          </a:p>
          <a:p>
            <a:r>
              <a:rPr lang="en-GB" dirty="0"/>
              <a:t>What happens if we don’t have enough oxygen? Don’t just think of your lungs – what about cells?</a:t>
            </a:r>
          </a:p>
          <a:p>
            <a:r>
              <a:rPr lang="en-GB" dirty="0"/>
              <a:t>Why do our muscles get tired after exercising?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234409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How do our kidneys and liver work together to stay alive?</a:t>
            </a:r>
          </a:p>
          <a:p>
            <a:endParaRPr lang="en-GB" dirty="0"/>
          </a:p>
          <a:p>
            <a:r>
              <a:rPr lang="en-GB" dirty="0"/>
              <a:t>Google what the kidneys and liver do.</a:t>
            </a:r>
          </a:p>
          <a:p>
            <a:r>
              <a:rPr lang="en-GB" dirty="0"/>
              <a:t>What happens if either organ does not work?</a:t>
            </a:r>
          </a:p>
          <a:p>
            <a:r>
              <a:rPr lang="en-GB" dirty="0"/>
              <a:t>Why can the liver regrow itself?</a:t>
            </a:r>
          </a:p>
          <a:p>
            <a:r>
              <a:rPr lang="en-GB" dirty="0"/>
              <a:t>What is dialysis and why is it sometimes needed?</a:t>
            </a:r>
          </a:p>
          <a:p>
            <a:r>
              <a:rPr lang="en-GB" dirty="0"/>
              <a:t>Why can your body survive with one kidney?</a:t>
            </a:r>
          </a:p>
          <a:p>
            <a:r>
              <a:rPr lang="en-GB" dirty="0"/>
              <a:t>Is there such a thing as “unclean blood”?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Dots</a:t>
            </a:r>
          </a:p>
        </p:txBody>
      </p:sp>
    </p:spTree>
    <p:extLst>
      <p:ext uri="{BB962C8B-B14F-4D97-AF65-F5344CB8AC3E}">
        <p14:creationId xmlns:p14="http://schemas.microsoft.com/office/powerpoint/2010/main" val="2888764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32</TotalTime>
  <Words>538</Words>
  <Application>Microsoft Office PowerPoint</Application>
  <PresentationFormat>On-screen Show (4:3)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Book Antiqua</vt:lpstr>
      <vt:lpstr>Wingdings</vt:lpstr>
      <vt:lpstr>Hardcover</vt:lpstr>
      <vt:lpstr>The Body Project</vt:lpstr>
      <vt:lpstr>Choose Your Project…</vt:lpstr>
      <vt:lpstr>To do when not in school</vt:lpstr>
      <vt:lpstr>Red</vt:lpstr>
      <vt:lpstr>Orange</vt:lpstr>
      <vt:lpstr>Green</vt:lpstr>
      <vt:lpstr>White</vt:lpstr>
      <vt:lpstr>Blue</vt:lpstr>
      <vt:lpstr>Dots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Body Project</dc:title>
  <dc:creator>staff</dc:creator>
  <cp:lastModifiedBy>David Gibbons</cp:lastModifiedBy>
  <cp:revision>7</cp:revision>
  <dcterms:created xsi:type="dcterms:W3CDTF">2016-10-06T11:11:36Z</dcterms:created>
  <dcterms:modified xsi:type="dcterms:W3CDTF">2020-06-27T13:00:13Z</dcterms:modified>
</cp:coreProperties>
</file>