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9" r:id="rId3"/>
    <p:sldId id="300" r:id="rId4"/>
    <p:sldId id="257" r:id="rId5"/>
    <p:sldId id="262" r:id="rId6"/>
    <p:sldId id="263" r:id="rId7"/>
    <p:sldId id="259" r:id="rId8"/>
    <p:sldId id="264" r:id="rId9"/>
    <p:sldId id="260" r:id="rId10"/>
    <p:sldId id="261" r:id="rId11"/>
    <p:sldId id="265" r:id="rId12"/>
    <p:sldId id="258" r:id="rId13"/>
    <p:sldId id="266" r:id="rId14"/>
    <p:sldId id="268" r:id="rId15"/>
    <p:sldId id="26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C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007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384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27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39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243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152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659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26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241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497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6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CFA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B9781-0CCB-4008-AC90-3A6FD13A5076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918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70C53-04A4-434B-9B9D-EC563CC5E2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err="1"/>
              <a:t>Lundi</a:t>
            </a:r>
            <a:r>
              <a:rPr lang="en-GB" u="sng" dirty="0"/>
              <a:t> 6 </a:t>
            </a:r>
            <a:r>
              <a:rPr lang="en-GB" u="sng" dirty="0" err="1"/>
              <a:t>juillet</a:t>
            </a:r>
            <a:r>
              <a:rPr lang="en-GB" u="sng" dirty="0"/>
              <a:t>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2DFDE4-0A96-4CCF-A9C2-B3C40966EB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Quelle </a:t>
            </a:r>
            <a:r>
              <a:rPr lang="en-GB" dirty="0" err="1"/>
              <a:t>est</a:t>
            </a:r>
            <a:r>
              <a:rPr lang="en-GB" dirty="0"/>
              <a:t> ta couleur </a:t>
            </a:r>
            <a:r>
              <a:rPr lang="en-GB" dirty="0" err="1"/>
              <a:t>préférée</a:t>
            </a:r>
            <a:r>
              <a:rPr lang="en-GB" dirty="0"/>
              <a:t>  ?</a:t>
            </a:r>
          </a:p>
        </p:txBody>
      </p:sp>
    </p:spTree>
    <p:extLst>
      <p:ext uri="{BB962C8B-B14F-4D97-AF65-F5344CB8AC3E}">
        <p14:creationId xmlns:p14="http://schemas.microsoft.com/office/powerpoint/2010/main" val="380697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25661-CDA7-431A-A55F-BF59D42C1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Quelle </a:t>
            </a:r>
            <a:r>
              <a:rPr lang="en-GB" u="sng" dirty="0" err="1"/>
              <a:t>est</a:t>
            </a:r>
            <a:r>
              <a:rPr lang="en-GB" u="sng" dirty="0"/>
              <a:t> ta couleur </a:t>
            </a:r>
            <a:r>
              <a:rPr lang="en-GB" u="sng" dirty="0" err="1"/>
              <a:t>préférée</a:t>
            </a:r>
            <a:r>
              <a:rPr lang="en-GB" u="sng" dirty="0"/>
              <a:t> 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A13AF-B5A8-49A2-B89C-652582F62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&gt;&gt;&gt; </a:t>
            </a:r>
            <a:r>
              <a:rPr lang="en-GB" u="sng" dirty="0"/>
              <a:t>Ma couleur </a:t>
            </a:r>
            <a:r>
              <a:rPr lang="en-GB" u="sng" dirty="0" err="1"/>
              <a:t>préférée</a:t>
            </a:r>
            <a:r>
              <a:rPr lang="en-GB" u="sng" dirty="0"/>
              <a:t> </a:t>
            </a:r>
            <a:r>
              <a:rPr lang="en-GB" u="sng" dirty="0" err="1"/>
              <a:t>c’est</a:t>
            </a:r>
            <a:r>
              <a:rPr lang="en-GB" u="sng" dirty="0"/>
              <a:t> le bleu </a:t>
            </a:r>
            <a:r>
              <a:rPr lang="en-GB" u="sng" dirty="0" err="1"/>
              <a:t>clair</a:t>
            </a:r>
            <a:r>
              <a:rPr lang="en-GB" u="sng" dirty="0"/>
              <a:t> 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dirty="0"/>
              <a:t>Can you guess what is my favourite colour? </a:t>
            </a:r>
          </a:p>
          <a:p>
            <a:pPr marL="0" indent="0">
              <a:buNone/>
            </a:pPr>
            <a:r>
              <a:rPr lang="en-GB" dirty="0"/>
              <a:t>What about yours? </a:t>
            </a:r>
          </a:p>
          <a:p>
            <a:pPr marL="0" indent="0">
              <a:buNone/>
            </a:pPr>
            <a:r>
              <a:rPr lang="en-GB" dirty="0"/>
              <a:t>Can you reply in French 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983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2051F-90F4-46EF-AD7A-E97534C7E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Attention 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AE03D-C89E-451A-9519-B7AD45B7E7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Bleu </a:t>
            </a:r>
            <a:r>
              <a:rPr lang="en-GB" dirty="0" err="1"/>
              <a:t>clair</a:t>
            </a:r>
            <a:r>
              <a:rPr lang="en-GB" dirty="0"/>
              <a:t> &gt;&gt;&gt; Light blue</a:t>
            </a:r>
          </a:p>
          <a:p>
            <a:pPr marL="0" indent="0">
              <a:buNone/>
            </a:pPr>
            <a:r>
              <a:rPr lang="en-GB" dirty="0"/>
              <a:t>Bleu </a:t>
            </a:r>
            <a:r>
              <a:rPr lang="en-GB" dirty="0" err="1"/>
              <a:t>foncé</a:t>
            </a:r>
            <a:r>
              <a:rPr lang="en-GB" dirty="0"/>
              <a:t> &gt;&gt;&gt; dark blue </a:t>
            </a:r>
          </a:p>
        </p:txBody>
      </p:sp>
    </p:spTree>
    <p:extLst>
      <p:ext uri="{BB962C8B-B14F-4D97-AF65-F5344CB8AC3E}">
        <p14:creationId xmlns:p14="http://schemas.microsoft.com/office/powerpoint/2010/main" val="4267838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8000" b="1" u="sng" dirty="0"/>
              <a:t>Bleu </a:t>
            </a:r>
            <a:r>
              <a:rPr lang="fr-FR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613" y="2097467"/>
            <a:ext cx="3678774" cy="3678774"/>
          </a:xfrm>
        </p:spPr>
      </p:pic>
    </p:spTree>
    <p:extLst>
      <p:ext uri="{BB962C8B-B14F-4D97-AF65-F5344CB8AC3E}">
        <p14:creationId xmlns:p14="http://schemas.microsoft.com/office/powerpoint/2010/main" val="930737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Orange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856" y="2143687"/>
            <a:ext cx="4951826" cy="3965407"/>
          </a:xfrm>
        </p:spPr>
      </p:pic>
    </p:spTree>
    <p:extLst>
      <p:ext uri="{BB962C8B-B14F-4D97-AF65-F5344CB8AC3E}">
        <p14:creationId xmlns:p14="http://schemas.microsoft.com/office/powerpoint/2010/main" val="2088098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u="sng" dirty="0"/>
              <a:t>Blanc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992" y="2078562"/>
            <a:ext cx="4923912" cy="3688181"/>
          </a:xfrm>
        </p:spPr>
      </p:pic>
    </p:spTree>
    <p:extLst>
      <p:ext uri="{BB962C8B-B14F-4D97-AF65-F5344CB8AC3E}">
        <p14:creationId xmlns:p14="http://schemas.microsoft.com/office/powerpoint/2010/main" val="3302769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b="1" u="sng" dirty="0"/>
              <a:t>Rose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512" y="2113804"/>
            <a:ext cx="3960128" cy="3960128"/>
          </a:xfrm>
        </p:spPr>
      </p:pic>
    </p:spTree>
    <p:extLst>
      <p:ext uri="{BB962C8B-B14F-4D97-AF65-F5344CB8AC3E}">
        <p14:creationId xmlns:p14="http://schemas.microsoft.com/office/powerpoint/2010/main" val="2530579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u="sng" dirty="0"/>
              <a:t>Marron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767" y="1888723"/>
            <a:ext cx="4227414" cy="4227414"/>
          </a:xfrm>
        </p:spPr>
      </p:pic>
    </p:spTree>
    <p:extLst>
      <p:ext uri="{BB962C8B-B14F-4D97-AF65-F5344CB8AC3E}">
        <p14:creationId xmlns:p14="http://schemas.microsoft.com/office/powerpoint/2010/main" val="2459925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b="1" u="sng" dirty="0"/>
              <a:t>Violet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376" y="2350686"/>
            <a:ext cx="3777248" cy="3777248"/>
          </a:xfrm>
        </p:spPr>
      </p:pic>
    </p:spTree>
    <p:extLst>
      <p:ext uri="{BB962C8B-B14F-4D97-AF65-F5344CB8AC3E}">
        <p14:creationId xmlns:p14="http://schemas.microsoft.com/office/powerpoint/2010/main" val="2550100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b="1" u="sng" dirty="0"/>
              <a:t>Jaune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70" y="2120766"/>
            <a:ext cx="5472552" cy="4099132"/>
          </a:xfrm>
        </p:spPr>
      </p:pic>
    </p:spTree>
    <p:extLst>
      <p:ext uri="{BB962C8B-B14F-4D97-AF65-F5344CB8AC3E}">
        <p14:creationId xmlns:p14="http://schemas.microsoft.com/office/powerpoint/2010/main" val="2592609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u="sng" dirty="0"/>
              <a:t>Beige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120" y="2043466"/>
            <a:ext cx="4007021" cy="4007021"/>
          </a:xfrm>
        </p:spPr>
      </p:pic>
    </p:spTree>
    <p:extLst>
      <p:ext uri="{BB962C8B-B14F-4D97-AF65-F5344CB8AC3E}">
        <p14:creationId xmlns:p14="http://schemas.microsoft.com/office/powerpoint/2010/main" val="2518417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Vert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856" y="2063641"/>
            <a:ext cx="5425953" cy="3737878"/>
          </a:xfrm>
        </p:spPr>
      </p:pic>
    </p:spTree>
    <p:extLst>
      <p:ext uri="{BB962C8B-B14F-4D97-AF65-F5344CB8AC3E}">
        <p14:creationId xmlns:p14="http://schemas.microsoft.com/office/powerpoint/2010/main" val="900066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Noir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071" y="2110238"/>
            <a:ext cx="3903857" cy="3903857"/>
          </a:xfrm>
        </p:spPr>
      </p:pic>
    </p:spTree>
    <p:extLst>
      <p:ext uri="{BB962C8B-B14F-4D97-AF65-F5344CB8AC3E}">
        <p14:creationId xmlns:p14="http://schemas.microsoft.com/office/powerpoint/2010/main" val="2121868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Rouge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958" y="1996227"/>
            <a:ext cx="5632922" cy="3734872"/>
          </a:xfrm>
        </p:spPr>
      </p:pic>
    </p:spTree>
    <p:extLst>
      <p:ext uri="{BB962C8B-B14F-4D97-AF65-F5344CB8AC3E}">
        <p14:creationId xmlns:p14="http://schemas.microsoft.com/office/powerpoint/2010/main" val="20848864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Gris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957" y="2240242"/>
            <a:ext cx="5003174" cy="3733138"/>
          </a:xfrm>
        </p:spPr>
      </p:pic>
    </p:spTree>
    <p:extLst>
      <p:ext uri="{BB962C8B-B14F-4D97-AF65-F5344CB8AC3E}">
        <p14:creationId xmlns:p14="http://schemas.microsoft.com/office/powerpoint/2010/main" val="491242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68</Words>
  <Application>Microsoft Office PowerPoint</Application>
  <PresentationFormat>Widescreen</PresentationFormat>
  <Paragraphs>23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Lundi 6 juillet 2020</vt:lpstr>
      <vt:lpstr>Quelle est ta couleur préférée ? </vt:lpstr>
      <vt:lpstr> Attention !!</vt:lpstr>
      <vt:lpstr>Bleu  </vt:lpstr>
      <vt:lpstr>Orange</vt:lpstr>
      <vt:lpstr>Blanc</vt:lpstr>
      <vt:lpstr>Rose </vt:lpstr>
      <vt:lpstr>Marron</vt:lpstr>
      <vt:lpstr>Violet</vt:lpstr>
      <vt:lpstr>Jaune</vt:lpstr>
      <vt:lpstr>Beige</vt:lpstr>
      <vt:lpstr>Vert </vt:lpstr>
      <vt:lpstr>Noir </vt:lpstr>
      <vt:lpstr>Rouge </vt:lpstr>
      <vt:lpstr>Gris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couleurs</dc:title>
  <dc:creator>celine cesbron</dc:creator>
  <cp:lastModifiedBy>Aurelie</cp:lastModifiedBy>
  <cp:revision>19</cp:revision>
  <dcterms:created xsi:type="dcterms:W3CDTF">2013-10-20T14:30:35Z</dcterms:created>
  <dcterms:modified xsi:type="dcterms:W3CDTF">2020-07-01T09:04:30Z</dcterms:modified>
</cp:coreProperties>
</file>