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1" r:id="rId4"/>
    <p:sldId id="258" r:id="rId5"/>
    <p:sldId id="259" r:id="rId6"/>
    <p:sldId id="260" r:id="rId7"/>
    <p:sldId id="265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673" autoAdjust="0"/>
  </p:normalViewPr>
  <p:slideViewPr>
    <p:cSldViewPr>
      <p:cViewPr varScale="1">
        <p:scale>
          <a:sx n="59" d="100"/>
          <a:sy n="59" d="100"/>
        </p:scale>
        <p:origin x="17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59943-2E2F-404D-8CF1-B9F5DC0E6DD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CC5C6E-5C96-48F7-9232-F9B348256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187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1. Find an image of the country’s flag</a:t>
            </a:r>
            <a:r>
              <a:rPr lang="en-GB" baseline="0" dirty="0"/>
              <a:t> and place it above the title.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656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1. Move</a:t>
            </a:r>
            <a:r>
              <a:rPr lang="en-GB" baseline="0" dirty="0"/>
              <a:t> and resize the black ring to circle where India is on the map.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1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Use Google</a:t>
            </a:r>
            <a:r>
              <a:rPr lang="en-GB" baseline="0" dirty="0"/>
              <a:t> to find the answers to the questions above. You may need to resize the font, the textbox or the line spacing to make it all fit!</a:t>
            </a:r>
          </a:p>
          <a:p>
            <a:pPr marL="0" indent="0">
              <a:buNone/>
            </a:pPr>
            <a:r>
              <a:rPr lang="en-GB" baseline="0" dirty="0"/>
              <a:t>You do not need to add citations to this page as it is commonly know fact.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969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Find at</a:t>
            </a:r>
            <a:r>
              <a:rPr lang="en-GB" baseline="0" dirty="0"/>
              <a:t> least 8 images to show what cities in India look like. Try to find a variety of images. Put your citations below: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1: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2: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3: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4: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5: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6: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7: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8: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58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1. Find at</a:t>
            </a:r>
            <a:r>
              <a:rPr lang="en-GB" baseline="0" dirty="0"/>
              <a:t> least 8 images to show what rural life in India looks like. Put your citations below: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1: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2: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3: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4: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5: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6: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7: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8:</a:t>
            </a:r>
            <a:endParaRPr lang="en-GB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348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1. Find images</a:t>
            </a:r>
            <a:r>
              <a:rPr lang="en-GB" baseline="0" dirty="0"/>
              <a:t> of 3 different types of housing in India. </a:t>
            </a:r>
            <a:r>
              <a:rPr lang="en-GB" b="1" baseline="0" dirty="0"/>
              <a:t>Add citations below.</a:t>
            </a:r>
          </a:p>
          <a:p>
            <a:r>
              <a:rPr lang="en-GB" baseline="0" dirty="0"/>
              <a:t>2. Make at least three observations about the housing in India. Why do you think the houses are built the way they are? What features do you notice? </a:t>
            </a:r>
          </a:p>
          <a:p>
            <a:r>
              <a:rPr lang="en-GB" baseline="0" dirty="0"/>
              <a:t>Put your citations below: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1: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2: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3: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2976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Search ‘Average temperature in UK’ on Google to and</a:t>
            </a:r>
            <a:r>
              <a:rPr lang="en-GB" baseline="0" dirty="0"/>
              <a:t> explore the graphs to find the maximum temperature for the UK and India. </a:t>
            </a:r>
          </a:p>
          <a:p>
            <a:pPr marL="228600" indent="-228600">
              <a:buAutoNum type="arabicPeriod"/>
            </a:pPr>
            <a:r>
              <a:rPr lang="en-GB" baseline="0" dirty="0"/>
              <a:t>Find out the maximum rainfall in both the UK and India. What do you notice?</a:t>
            </a:r>
          </a:p>
          <a:p>
            <a:pPr marL="228600" indent="-228600">
              <a:buAutoNum type="arabicPeriod"/>
            </a:pPr>
            <a:r>
              <a:rPr lang="en-GB" baseline="0" dirty="0"/>
              <a:t>Find out what type of climate India experiences. </a:t>
            </a:r>
          </a:p>
          <a:p>
            <a:pPr marL="228600" indent="-228600">
              <a:buAutoNum type="arabicPeriod"/>
            </a:pPr>
            <a:r>
              <a:rPr lang="en-GB" baseline="0" dirty="0"/>
              <a:t>Find out types of extreme weather India experiences. </a:t>
            </a:r>
          </a:p>
          <a:p>
            <a:pPr marL="228600" indent="-228600">
              <a:buAutoNum type="arabicPeriod"/>
            </a:pPr>
            <a:endParaRPr lang="en-GB" baseline="0" dirty="0"/>
          </a:p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72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Find 4 images that sum up </a:t>
            </a:r>
            <a:r>
              <a:rPr lang="en-GB" dirty="0" err="1"/>
              <a:t>Chembakolli</a:t>
            </a:r>
            <a:r>
              <a:rPr lang="en-GB" baseline="0" dirty="0"/>
              <a:t> in Tamil Nadu, India (You may wish to ask for the </a:t>
            </a:r>
            <a:r>
              <a:rPr lang="en-GB" baseline="0" dirty="0" err="1"/>
              <a:t>Chembakolli</a:t>
            </a:r>
            <a:r>
              <a:rPr lang="en-GB" baseline="0" dirty="0"/>
              <a:t> book as well as online research). </a:t>
            </a:r>
            <a:r>
              <a:rPr lang="en-GB" b="1" baseline="0" dirty="0"/>
              <a:t>Add citations below.</a:t>
            </a:r>
            <a:endParaRPr lang="en-GB" baseline="0" dirty="0"/>
          </a:p>
          <a:p>
            <a:pPr marL="228600" indent="-228600">
              <a:buAutoNum type="arabicPeriod"/>
            </a:pPr>
            <a:r>
              <a:rPr lang="en-GB" baseline="0" dirty="0"/>
              <a:t>Use the Wikipedia page for </a:t>
            </a:r>
            <a:r>
              <a:rPr lang="en-GB" baseline="0" dirty="0" err="1"/>
              <a:t>Chembakolli</a:t>
            </a:r>
            <a:r>
              <a:rPr lang="en-GB" baseline="0" dirty="0"/>
              <a:t> (https://en.wikipedia.org/wiki/Chembakolli) as well as the resource book to complete the table of information. </a:t>
            </a:r>
          </a:p>
          <a:p>
            <a:pPr marL="0" indent="0">
              <a:buNone/>
            </a:pPr>
            <a:r>
              <a:rPr lang="en-GB" baseline="0" dirty="0"/>
              <a:t>  Put your citations below: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1: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2: 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3:</a:t>
            </a:r>
          </a:p>
          <a:p>
            <a:pPr marL="685800" lvl="1" indent="-228600">
              <a:buAutoNum type="arabicPeriod"/>
            </a:pPr>
            <a:r>
              <a:rPr lang="en-GB" baseline="0" dirty="0"/>
              <a:t>Image 4:</a:t>
            </a:r>
          </a:p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039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b="1" baseline="0" dirty="0"/>
              <a:t>Time to choose – do you want this page to be about Tamil Nadu or </a:t>
            </a:r>
            <a:r>
              <a:rPr lang="en-GB" b="1" baseline="0" dirty="0" err="1"/>
              <a:t>Chembakolli</a:t>
            </a:r>
            <a:r>
              <a:rPr lang="en-GB" b="1" baseline="0" dirty="0"/>
              <a:t>? Change the title to fit.</a:t>
            </a:r>
          </a:p>
          <a:p>
            <a:pPr marL="685800" lvl="1" indent="-228600">
              <a:buAutoNum type="alphaLcParenR"/>
            </a:pPr>
            <a:r>
              <a:rPr lang="en-GB" baseline="0" dirty="0"/>
              <a:t>Use the internet as well as the resource book to find 5 interesting facts to add to this page.</a:t>
            </a:r>
          </a:p>
          <a:p>
            <a:pPr marL="685800" lvl="1" indent="-228600">
              <a:buAutoNum type="alphaLcParenR"/>
            </a:pPr>
            <a:r>
              <a:rPr lang="en-GB" baseline="0" dirty="0"/>
              <a:t>Or research Tamil Nadu and find out at least 5 interesting facts to add to this page.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8243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Use this page to add any of your own research</a:t>
            </a:r>
            <a:r>
              <a:rPr lang="en-GB" baseline="0" dirty="0"/>
              <a:t> about India. </a:t>
            </a:r>
            <a:r>
              <a:rPr lang="en-GB" b="1" baseline="0" dirty="0"/>
              <a:t>Don’t forget to include citations below for images. 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C5C6E-5C96-48F7-9232-F9B34825657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297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18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00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12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496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77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708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1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82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105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218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593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505DD-E705-4846-989A-B306773D7F7F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CA8AE-DCE2-4F74-9E97-E26C564256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0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350" y="1795314"/>
            <a:ext cx="3899355" cy="389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6734" y="235481"/>
            <a:ext cx="6690588" cy="2115666"/>
          </a:xfrm>
        </p:spPr>
        <p:txBody>
          <a:bodyPr/>
          <a:lstStyle/>
          <a:p>
            <a:r>
              <a:rPr lang="en-GB" sz="8800" b="1" dirty="0"/>
              <a:t>India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347322" y="1291629"/>
            <a:ext cx="1035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Location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65157" y="2526104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Cities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57368" y="3214734"/>
            <a:ext cx="1062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Rural  life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67987" y="3832391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Housing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80312" y="4378302"/>
            <a:ext cx="1052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Weather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32240" y="5373216"/>
            <a:ext cx="15553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Chembakolli continued </a:t>
            </a:r>
            <a:br>
              <a:rPr lang="en-GB" dirty="0"/>
            </a:br>
            <a:r>
              <a:rPr lang="en-GB" dirty="0"/>
              <a:t>/ Tamil Nadu</a:t>
            </a:r>
          </a:p>
        </p:txBody>
      </p:sp>
      <p:sp>
        <p:nvSpPr>
          <p:cNvPr id="5" name="Action Button: Information 4">
            <a:hlinkClick r:id="" action="ppaction://noaction" highlightClick="1"/>
          </p:cNvPr>
          <p:cNvSpPr/>
          <p:nvPr/>
        </p:nvSpPr>
        <p:spPr>
          <a:xfrm>
            <a:off x="8460432" y="1196752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ction Button: Information 11">
            <a:hlinkClick r:id="" action="ppaction://noaction" highlightClick="1"/>
          </p:cNvPr>
          <p:cNvSpPr/>
          <p:nvPr/>
        </p:nvSpPr>
        <p:spPr>
          <a:xfrm>
            <a:off x="8446423" y="1835464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ction Button: Information 12">
            <a:hlinkClick r:id="" action="ppaction://noaction" highlightClick="1"/>
          </p:cNvPr>
          <p:cNvSpPr/>
          <p:nvPr/>
        </p:nvSpPr>
        <p:spPr>
          <a:xfrm>
            <a:off x="8460432" y="3098191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ction Button: Information 13">
            <a:hlinkClick r:id="" action="ppaction://noaction" highlightClick="1"/>
          </p:cNvPr>
          <p:cNvSpPr/>
          <p:nvPr/>
        </p:nvSpPr>
        <p:spPr>
          <a:xfrm>
            <a:off x="8460432" y="3703748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ction Button: Information 14">
            <a:hlinkClick r:id="" action="ppaction://noaction" highlightClick="1"/>
          </p:cNvPr>
          <p:cNvSpPr/>
          <p:nvPr/>
        </p:nvSpPr>
        <p:spPr>
          <a:xfrm>
            <a:off x="8460432" y="4304605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ction Button: Information 15">
            <a:hlinkClick r:id="" action="ppaction://noaction" highlightClick="1"/>
          </p:cNvPr>
          <p:cNvSpPr/>
          <p:nvPr/>
        </p:nvSpPr>
        <p:spPr>
          <a:xfrm>
            <a:off x="8460432" y="4943809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ction Button: Information 16">
            <a:hlinkClick r:id="" action="ppaction://noaction" highlightClick="1"/>
          </p:cNvPr>
          <p:cNvSpPr/>
          <p:nvPr/>
        </p:nvSpPr>
        <p:spPr>
          <a:xfrm>
            <a:off x="8460432" y="5583013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240592" y="6381328"/>
            <a:ext cx="1109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More info</a:t>
            </a:r>
          </a:p>
        </p:txBody>
      </p:sp>
      <p:sp>
        <p:nvSpPr>
          <p:cNvPr id="21" name="Action Button: Information 20">
            <a:hlinkClick r:id="" action="ppaction://noaction" highlightClick="1"/>
          </p:cNvPr>
          <p:cNvSpPr/>
          <p:nvPr/>
        </p:nvSpPr>
        <p:spPr>
          <a:xfrm>
            <a:off x="8460432" y="6246604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ction Button: Information 1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ED82217-6993-470E-B248-5883E1CF2E06}"/>
              </a:ext>
            </a:extLst>
          </p:cNvPr>
          <p:cNvSpPr/>
          <p:nvPr/>
        </p:nvSpPr>
        <p:spPr>
          <a:xfrm>
            <a:off x="8446423" y="2463687"/>
            <a:ext cx="504056" cy="494764"/>
          </a:xfrm>
          <a:prstGeom prst="actionButtonInform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86B2AAC-E173-42C2-ACE2-22693C29A6F5}"/>
              </a:ext>
            </a:extLst>
          </p:cNvPr>
          <p:cNvSpPr txBox="1"/>
          <p:nvPr/>
        </p:nvSpPr>
        <p:spPr>
          <a:xfrm>
            <a:off x="6996440" y="4941168"/>
            <a:ext cx="1391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Chembakolli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DE56BC5-74B2-49C6-97AE-9848135E7871}"/>
              </a:ext>
            </a:extLst>
          </p:cNvPr>
          <p:cNvSpPr txBox="1"/>
          <p:nvPr/>
        </p:nvSpPr>
        <p:spPr>
          <a:xfrm>
            <a:off x="7612793" y="1938099"/>
            <a:ext cx="712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Facts </a:t>
            </a:r>
          </a:p>
        </p:txBody>
      </p:sp>
    </p:spTree>
    <p:extLst>
      <p:ext uri="{BB962C8B-B14F-4D97-AF65-F5344CB8AC3E}">
        <p14:creationId xmlns:p14="http://schemas.microsoft.com/office/powerpoint/2010/main" val="1522876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is India?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5" y="1584176"/>
            <a:ext cx="9056969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8332891" y="908720"/>
            <a:ext cx="489311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272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1520" y="260648"/>
            <a:ext cx="4104456" cy="6323012"/>
          </a:xfrm>
          <a:prstGeom prst="rect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Capital city: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Population: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Currency: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Main 2 Languages: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Main Religions: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Main Exports: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Famous landmarks: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0032" y="274638"/>
            <a:ext cx="3826768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India Facts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1999" y="897266"/>
            <a:ext cx="4288773" cy="56863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Tallest mountains: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Longest river: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Surrounding countries: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Surrounding seas/oceans: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</a:rPr>
              <a:t>Wildlife: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Action Button: Home 17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92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Images from cities in India</a:t>
            </a:r>
          </a:p>
        </p:txBody>
      </p:sp>
      <p:pic>
        <p:nvPicPr>
          <p:cNvPr id="4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12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12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736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736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944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944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168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168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ction Button: Home 11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855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/>
          <a:lstStyle/>
          <a:p>
            <a:r>
              <a:rPr lang="en-GB" dirty="0"/>
              <a:t>Images from rural India</a:t>
            </a:r>
          </a:p>
        </p:txBody>
      </p:sp>
      <p:pic>
        <p:nvPicPr>
          <p:cNvPr id="4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12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12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736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736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944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944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168" y="2262095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168" y="4293096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ction Button: Home 13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763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Housing in India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933056"/>
            <a:ext cx="8686800" cy="27691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Observations: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  </a:t>
            </a:r>
          </a:p>
        </p:txBody>
      </p:sp>
      <p:pic>
        <p:nvPicPr>
          <p:cNvPr id="4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620" y="191683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932" y="191683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244" y="191683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ction Button: Home 6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7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34914" y="1450272"/>
            <a:ext cx="3600400" cy="2122744"/>
          </a:xfrm>
          <a:prstGeom prst="rect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/>
              <a:t>Weather in India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4954" y="1594288"/>
            <a:ext cx="2960712" cy="4320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000" dirty="0"/>
              <a:t>Maximum temperatures </a:t>
            </a:r>
            <a:r>
              <a:rPr lang="en-GB" sz="2000" baseline="50000" dirty="0" err="1"/>
              <a:t>o</a:t>
            </a:r>
            <a:r>
              <a:rPr lang="en-GB" sz="2000" dirty="0" err="1"/>
              <a:t>C</a:t>
            </a:r>
            <a:r>
              <a:rPr lang="en-GB" sz="2000" dirty="0"/>
              <a:t>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259632" y="2012072"/>
            <a:ext cx="242477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UK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507122" y="2026336"/>
            <a:ext cx="1448544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India</a:t>
            </a:r>
          </a:p>
        </p:txBody>
      </p:sp>
      <p:sp>
        <p:nvSpPr>
          <p:cNvPr id="8" name="Rectangle 7"/>
          <p:cNvSpPr/>
          <p:nvPr/>
        </p:nvSpPr>
        <p:spPr>
          <a:xfrm>
            <a:off x="4873398" y="1450272"/>
            <a:ext cx="3679350" cy="21227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499720" y="1556792"/>
            <a:ext cx="296071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Maximum rainfall  (cm) 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577066" y="2012072"/>
            <a:ext cx="242477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UK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824556" y="2026336"/>
            <a:ext cx="1448544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India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43608" y="2636912"/>
            <a:ext cx="2424771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____ </a:t>
            </a:r>
            <a:r>
              <a:rPr lang="en-GB" sz="2400" baseline="50000" dirty="0" err="1"/>
              <a:t>o</a:t>
            </a:r>
            <a:r>
              <a:rPr lang="en-GB" sz="2400" dirty="0" err="1"/>
              <a:t>C</a:t>
            </a:r>
            <a:endParaRPr lang="en-GB" sz="24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2579277" y="2636912"/>
            <a:ext cx="2424771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____ </a:t>
            </a:r>
            <a:r>
              <a:rPr lang="en-GB" sz="2400" baseline="50000" dirty="0" err="1"/>
              <a:t>o</a:t>
            </a:r>
            <a:r>
              <a:rPr lang="en-GB" sz="2400" dirty="0" err="1"/>
              <a:t>C</a:t>
            </a:r>
            <a:endParaRPr lang="en-GB" sz="24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292080" y="2655315"/>
            <a:ext cx="2424771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____ mm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827749" y="2655315"/>
            <a:ext cx="2424771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____ mm</a:t>
            </a: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179512" y="3861048"/>
            <a:ext cx="8686800" cy="28411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dirty="0"/>
              <a:t>What different types of climate does India experience?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/>
              <a:t>___________________________ and</a:t>
            </a:r>
            <a:br>
              <a:rPr lang="en-GB" sz="2400" dirty="0"/>
            </a:br>
            <a:r>
              <a:rPr lang="en-GB" sz="2400" dirty="0"/>
              <a:t> ________________________ climates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/>
              <a:t>What types of extreme weather are experienced in India?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 </a:t>
            </a:r>
          </a:p>
        </p:txBody>
      </p:sp>
      <p:sp>
        <p:nvSpPr>
          <p:cNvPr id="18" name="Action Button: Home 17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16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D3F7B5-C545-4891-AE73-8BDAED230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476672"/>
            <a:ext cx="3176712" cy="39393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5770984" cy="850106"/>
          </a:xfrm>
        </p:spPr>
        <p:txBody>
          <a:bodyPr>
            <a:normAutofit/>
          </a:bodyPr>
          <a:lstStyle/>
          <a:p>
            <a:r>
              <a:rPr lang="en-GB" dirty="0"/>
              <a:t>Chembakolli - India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642973"/>
              </p:ext>
            </p:extLst>
          </p:nvPr>
        </p:nvGraphicFramePr>
        <p:xfrm>
          <a:off x="251520" y="3861048"/>
          <a:ext cx="7421004" cy="273630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093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27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1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Main Religions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21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Main Exports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21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Key buildings/ locations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>
            <a:cxnSpLocks/>
          </p:cNvCxnSpPr>
          <p:nvPr/>
        </p:nvCxnSpPr>
        <p:spPr>
          <a:xfrm>
            <a:off x="5940152" y="548680"/>
            <a:ext cx="742785" cy="79087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See the source imag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ee the source imag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676" y="2392884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ee the source imag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208" y="119675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ee the source imag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740" y="2392884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ction Button: Home 12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ction Button: Forward or Next 7">
            <a:hlinkClick r:id="" action="ppaction://hlinkshowjump?jump=nextslide" highlightClick="1"/>
          </p:cNvPr>
          <p:cNvSpPr/>
          <p:nvPr/>
        </p:nvSpPr>
        <p:spPr>
          <a:xfrm>
            <a:off x="7943475" y="6309320"/>
            <a:ext cx="477154" cy="548680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180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7F422BD-1B25-496F-BD7A-6A69FA67B2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968" y="1619349"/>
            <a:ext cx="3176712" cy="39393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5770984" cy="850106"/>
          </a:xfrm>
        </p:spPr>
        <p:txBody>
          <a:bodyPr>
            <a:normAutofit fontScale="90000"/>
          </a:bodyPr>
          <a:lstStyle/>
          <a:p>
            <a:r>
              <a:rPr lang="en-GB" dirty="0"/>
              <a:t>Tamil Nadu /</a:t>
            </a:r>
            <a:r>
              <a:rPr lang="en-GB" dirty="0" err="1"/>
              <a:t>Chembakolli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97318" y="1340768"/>
            <a:ext cx="54708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Interesting Facts: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</a:p>
        </p:txBody>
      </p: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5868144" y="1619349"/>
            <a:ext cx="576064" cy="80153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ction Button: Home 6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05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dirty="0"/>
              <a:t>More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645024"/>
            <a:ext cx="8686800" cy="3057203"/>
          </a:xfrm>
        </p:spPr>
        <p:txBody>
          <a:bodyPr>
            <a:normAutofit/>
          </a:bodyPr>
          <a:lstStyle/>
          <a:p>
            <a:r>
              <a:rPr lang="en-GB" sz="2400" dirty="0"/>
              <a:t> 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  </a:t>
            </a:r>
          </a:p>
        </p:txBody>
      </p:sp>
      <p:pic>
        <p:nvPicPr>
          <p:cNvPr id="4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620" y="191683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932" y="191683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200" y1="60600" x2="66200" y2="57200"/>
                        <a14:foregroundMark x1="30400" y1="35400" x2="30800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244" y="1916832"/>
            <a:ext cx="1196132" cy="11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ction Button: Home 6">
            <a:hlinkClick r:id="" action="ppaction://hlinkshowjump?jump=firstslide" highlightClick="1"/>
          </p:cNvPr>
          <p:cNvSpPr/>
          <p:nvPr/>
        </p:nvSpPr>
        <p:spPr>
          <a:xfrm>
            <a:off x="8577546" y="6309320"/>
            <a:ext cx="566454" cy="548680"/>
          </a:xfrm>
          <a:prstGeom prst="actionButtonHom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421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628</Words>
  <Application>Microsoft Office PowerPoint</Application>
  <PresentationFormat>On-screen Show (4:3)</PresentationFormat>
  <Paragraphs>124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India</vt:lpstr>
      <vt:lpstr>Where is India?</vt:lpstr>
      <vt:lpstr>India Facts</vt:lpstr>
      <vt:lpstr>Images from cities in India</vt:lpstr>
      <vt:lpstr>Images from rural India</vt:lpstr>
      <vt:lpstr>Housing in India</vt:lpstr>
      <vt:lpstr>Weather in India </vt:lpstr>
      <vt:lpstr>Chembakolli - India</vt:lpstr>
      <vt:lpstr>Tamil Nadu /Chembakolli</vt:lpstr>
      <vt:lpstr>More information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Myanmar</dc:title>
  <dc:creator>Windows User</dc:creator>
  <cp:lastModifiedBy>David Handley</cp:lastModifiedBy>
  <cp:revision>17</cp:revision>
  <dcterms:created xsi:type="dcterms:W3CDTF">2018-04-15T20:09:56Z</dcterms:created>
  <dcterms:modified xsi:type="dcterms:W3CDTF">2020-11-01T20:04:22Z</dcterms:modified>
</cp:coreProperties>
</file>