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57" r:id="rId3"/>
    <p:sldId id="262" r:id="rId4"/>
    <p:sldId id="263" r:id="rId5"/>
    <p:sldId id="259" r:id="rId6"/>
    <p:sldId id="264" r:id="rId7"/>
    <p:sldId id="260" r:id="rId8"/>
    <p:sldId id="261" r:id="rId9"/>
    <p:sldId id="265" r:id="rId10"/>
    <p:sldId id="258" r:id="rId11"/>
    <p:sldId id="266" r:id="rId12"/>
    <p:sldId id="268" r:id="rId13"/>
    <p:sldId id="267" r:id="rId14"/>
    <p:sldId id="281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C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007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384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27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739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243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152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659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26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241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497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66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8FCFA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B9781-0CCB-4008-AC90-3A6FD13A5076}" type="datetimeFigureOut">
              <a:rPr lang="fr-FR" smtClean="0"/>
              <a:t>24/06/2020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C867A-0685-40AA-A7D1-04891C46FC9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918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70C53-04A4-434B-9B9D-EC563CC5E2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err="1"/>
              <a:t>Lundi</a:t>
            </a:r>
            <a:r>
              <a:rPr lang="en-GB" u="sng" dirty="0"/>
              <a:t> 29 </a:t>
            </a:r>
            <a:r>
              <a:rPr lang="en-GB" u="sng" dirty="0" err="1"/>
              <a:t>juin</a:t>
            </a:r>
            <a:r>
              <a:rPr lang="en-GB" u="sng" dirty="0"/>
              <a:t>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2DFDE4-0A96-4CCF-A9C2-B3C40966EB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Quelle couleurs ?</a:t>
            </a:r>
          </a:p>
        </p:txBody>
      </p:sp>
    </p:spTree>
    <p:extLst>
      <p:ext uri="{BB962C8B-B14F-4D97-AF65-F5344CB8AC3E}">
        <p14:creationId xmlns:p14="http://schemas.microsoft.com/office/powerpoint/2010/main" val="380697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8000" b="1" u="sng" dirty="0"/>
              <a:t>Bleu </a:t>
            </a:r>
            <a:r>
              <a:rPr lang="fr-FR" dirty="0"/>
              <a:t>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613" y="2097467"/>
            <a:ext cx="3678774" cy="3678774"/>
          </a:xfrm>
        </p:spPr>
      </p:pic>
    </p:spTree>
    <p:extLst>
      <p:ext uri="{BB962C8B-B14F-4D97-AF65-F5344CB8AC3E}">
        <p14:creationId xmlns:p14="http://schemas.microsoft.com/office/powerpoint/2010/main" val="930737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Orange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856" y="2143687"/>
            <a:ext cx="4951826" cy="3965407"/>
          </a:xfrm>
        </p:spPr>
      </p:pic>
    </p:spTree>
    <p:extLst>
      <p:ext uri="{BB962C8B-B14F-4D97-AF65-F5344CB8AC3E}">
        <p14:creationId xmlns:p14="http://schemas.microsoft.com/office/powerpoint/2010/main" val="2088098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b="1" u="sng" dirty="0"/>
              <a:t>Blanc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992" y="2078562"/>
            <a:ext cx="4923912" cy="3688181"/>
          </a:xfrm>
        </p:spPr>
      </p:pic>
    </p:spTree>
    <p:extLst>
      <p:ext uri="{BB962C8B-B14F-4D97-AF65-F5344CB8AC3E}">
        <p14:creationId xmlns:p14="http://schemas.microsoft.com/office/powerpoint/2010/main" val="33027692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7200" b="1" u="sng" dirty="0"/>
              <a:t>Rose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512" y="2113804"/>
            <a:ext cx="3960128" cy="3960128"/>
          </a:xfrm>
        </p:spPr>
      </p:pic>
    </p:spTree>
    <p:extLst>
      <p:ext uri="{BB962C8B-B14F-4D97-AF65-F5344CB8AC3E}">
        <p14:creationId xmlns:p14="http://schemas.microsoft.com/office/powerpoint/2010/main" val="25305798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b="1" u="sng" dirty="0"/>
              <a:t>Marron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767" y="1888723"/>
            <a:ext cx="4227414" cy="4227414"/>
          </a:xfrm>
        </p:spPr>
      </p:pic>
    </p:spTree>
    <p:extLst>
      <p:ext uri="{BB962C8B-B14F-4D97-AF65-F5344CB8AC3E}">
        <p14:creationId xmlns:p14="http://schemas.microsoft.com/office/powerpoint/2010/main" val="2459925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7200" b="1" u="sng" dirty="0"/>
              <a:t>Violet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376" y="2350686"/>
            <a:ext cx="3777248" cy="3777248"/>
          </a:xfrm>
        </p:spPr>
      </p:pic>
    </p:spTree>
    <p:extLst>
      <p:ext uri="{BB962C8B-B14F-4D97-AF65-F5344CB8AC3E}">
        <p14:creationId xmlns:p14="http://schemas.microsoft.com/office/powerpoint/2010/main" val="255010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7200" b="1" u="sng" dirty="0"/>
              <a:t>Jaune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70" y="2120766"/>
            <a:ext cx="5472552" cy="4099132"/>
          </a:xfrm>
        </p:spPr>
      </p:pic>
    </p:spTree>
    <p:extLst>
      <p:ext uri="{BB962C8B-B14F-4D97-AF65-F5344CB8AC3E}">
        <p14:creationId xmlns:p14="http://schemas.microsoft.com/office/powerpoint/2010/main" val="2592609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000" b="1" u="sng" dirty="0"/>
              <a:t>Beige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120" y="2043466"/>
            <a:ext cx="4007021" cy="4007021"/>
          </a:xfrm>
        </p:spPr>
      </p:pic>
    </p:spTree>
    <p:extLst>
      <p:ext uri="{BB962C8B-B14F-4D97-AF65-F5344CB8AC3E}">
        <p14:creationId xmlns:p14="http://schemas.microsoft.com/office/powerpoint/2010/main" val="25184177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Vert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856" y="2063641"/>
            <a:ext cx="5425953" cy="3737878"/>
          </a:xfrm>
        </p:spPr>
      </p:pic>
    </p:spTree>
    <p:extLst>
      <p:ext uri="{BB962C8B-B14F-4D97-AF65-F5344CB8AC3E}">
        <p14:creationId xmlns:p14="http://schemas.microsoft.com/office/powerpoint/2010/main" val="900066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Noir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071" y="2110238"/>
            <a:ext cx="3903857" cy="3903857"/>
          </a:xfrm>
        </p:spPr>
      </p:pic>
    </p:spTree>
    <p:extLst>
      <p:ext uri="{BB962C8B-B14F-4D97-AF65-F5344CB8AC3E}">
        <p14:creationId xmlns:p14="http://schemas.microsoft.com/office/powerpoint/2010/main" val="2121868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Rouge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958" y="1996227"/>
            <a:ext cx="5632922" cy="3734872"/>
          </a:xfrm>
        </p:spPr>
      </p:pic>
    </p:spTree>
    <p:extLst>
      <p:ext uri="{BB962C8B-B14F-4D97-AF65-F5344CB8AC3E}">
        <p14:creationId xmlns:p14="http://schemas.microsoft.com/office/powerpoint/2010/main" val="2084886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6600" b="1" u="sng" dirty="0"/>
              <a:t>Gris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957" y="2240242"/>
            <a:ext cx="5003174" cy="3733138"/>
          </a:xfrm>
        </p:spPr>
      </p:pic>
    </p:spTree>
    <p:extLst>
      <p:ext uri="{BB962C8B-B14F-4D97-AF65-F5344CB8AC3E}">
        <p14:creationId xmlns:p14="http://schemas.microsoft.com/office/powerpoint/2010/main" val="4912428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56823"/>
            <a:ext cx="10515600" cy="55201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6600" dirty="0"/>
          </a:p>
          <a:p>
            <a:pPr marL="0" indent="0" algn="ctr">
              <a:buNone/>
            </a:pPr>
            <a:r>
              <a:rPr lang="fr-FR" sz="6600" dirty="0">
                <a:solidFill>
                  <a:srgbClr val="002060"/>
                </a:solidFill>
              </a:rPr>
              <a:t>C’est quelle couleur?</a:t>
            </a:r>
          </a:p>
          <a:p>
            <a:pPr marL="0" indent="0" algn="ctr">
              <a:buNone/>
            </a:pPr>
            <a:endParaRPr lang="fr-FR" sz="6600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805" y="3582674"/>
            <a:ext cx="2371725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88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>
                <a:latin typeface="+mn-lt"/>
              </a:rPr>
              <a:t>C’est quoi 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20" y="2148748"/>
            <a:ext cx="3857357" cy="3857357"/>
          </a:xfrm>
        </p:spPr>
      </p:pic>
      <p:sp>
        <p:nvSpPr>
          <p:cNvPr id="5" name="TextBox 4"/>
          <p:cNvSpPr txBox="1"/>
          <p:nvPr/>
        </p:nvSpPr>
        <p:spPr>
          <a:xfrm>
            <a:off x="5486400" y="3037392"/>
            <a:ext cx="6143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/>
              <a:t>C’est un cartable ……..</a:t>
            </a:r>
          </a:p>
        </p:txBody>
      </p:sp>
    </p:spTree>
    <p:extLst>
      <p:ext uri="{BB962C8B-B14F-4D97-AF65-F5344CB8AC3E}">
        <p14:creationId xmlns:p14="http://schemas.microsoft.com/office/powerpoint/2010/main" val="389266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15155"/>
            <a:ext cx="10515600" cy="56618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4400" b="1" dirty="0"/>
              <a:t>C’est quoi ?</a:t>
            </a:r>
          </a:p>
          <a:p>
            <a:pPr marL="0" indent="0">
              <a:buNone/>
            </a:pPr>
            <a:endParaRPr lang="fr-FR" sz="4400" b="1" dirty="0"/>
          </a:p>
          <a:p>
            <a:pPr marL="0" indent="0">
              <a:buNone/>
            </a:pPr>
            <a:endParaRPr lang="fr-FR" sz="4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07" y="1974223"/>
            <a:ext cx="4328375" cy="36069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56727" y="2756078"/>
            <a:ext cx="61872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/>
              <a:t>C’est un crayon ………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094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15" y="167426"/>
            <a:ext cx="10515600" cy="5945143"/>
          </a:xfrm>
        </p:spPr>
        <p:txBody>
          <a:bodyPr/>
          <a:lstStyle/>
          <a:p>
            <a:pPr marL="0" indent="0" algn="ctr">
              <a:buNone/>
            </a:pPr>
            <a:r>
              <a:rPr lang="fr-FR" sz="4400" b="1" dirty="0"/>
              <a:t>C’est quoi ?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6" y="1312573"/>
            <a:ext cx="4443546" cy="44435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83369" y="2764905"/>
            <a:ext cx="62977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/>
              <a:t>C’est un taille-crayon ………</a:t>
            </a:r>
          </a:p>
        </p:txBody>
      </p:sp>
    </p:spTree>
    <p:extLst>
      <p:ext uri="{BB962C8B-B14F-4D97-AF65-F5344CB8AC3E}">
        <p14:creationId xmlns:p14="http://schemas.microsoft.com/office/powerpoint/2010/main" val="410970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02276"/>
            <a:ext cx="10515600" cy="56746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4400" b="1" dirty="0"/>
              <a:t>C’est quoi?</a:t>
            </a:r>
          </a:p>
          <a:p>
            <a:pPr marL="0" indent="0">
              <a:buNone/>
            </a:pPr>
            <a:endParaRPr lang="fr-FR" sz="4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53" y="1721476"/>
            <a:ext cx="4197910" cy="41979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36110" y="2877954"/>
            <a:ext cx="68773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>
                <a:latin typeface="+mj-lt"/>
              </a:rPr>
              <a:t>C’est un agenda ………….</a:t>
            </a:r>
          </a:p>
        </p:txBody>
      </p:sp>
    </p:spTree>
    <p:extLst>
      <p:ext uri="{BB962C8B-B14F-4D97-AF65-F5344CB8AC3E}">
        <p14:creationId xmlns:p14="http://schemas.microsoft.com/office/powerpoint/2010/main" val="4231902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79549"/>
            <a:ext cx="10515600" cy="55974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4400" b="1" dirty="0"/>
              <a:t>C’est quoi? </a:t>
            </a:r>
          </a:p>
          <a:p>
            <a:pPr marL="0" indent="0">
              <a:buNone/>
            </a:pPr>
            <a:endParaRPr lang="fr-FR" sz="4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72387"/>
            <a:ext cx="4404576" cy="44045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81859" y="2768958"/>
            <a:ext cx="5171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/>
              <a:t>C’est un cahier ……..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22710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99245"/>
            <a:ext cx="10515600" cy="5777718"/>
          </a:xfrm>
        </p:spPr>
        <p:txBody>
          <a:bodyPr/>
          <a:lstStyle/>
          <a:p>
            <a:pPr marL="0" indent="0" algn="ctr">
              <a:buNone/>
            </a:pPr>
            <a:r>
              <a:rPr lang="fr-FR" sz="4400" b="1" dirty="0"/>
              <a:t>C’est quoi?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46" y="1738648"/>
            <a:ext cx="4262907" cy="42629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06096" y="2946771"/>
            <a:ext cx="64523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/>
              <a:t>C’est un livre ……….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0747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446" y="1836166"/>
            <a:ext cx="4093805" cy="4093805"/>
          </a:xfrm>
        </p:spPr>
      </p:pic>
      <p:sp>
        <p:nvSpPr>
          <p:cNvPr id="5" name="TextBox 4"/>
          <p:cNvSpPr txBox="1"/>
          <p:nvPr/>
        </p:nvSpPr>
        <p:spPr>
          <a:xfrm>
            <a:off x="4778062" y="347730"/>
            <a:ext cx="31295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/>
              <a:t>C’est quoi 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78828" y="2822105"/>
            <a:ext cx="5396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C’est une trousse ……….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7462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>
                <a:latin typeface="+mn-lt"/>
              </a:rPr>
              <a:t>C’est quoi?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11" y="1967773"/>
            <a:ext cx="4123934" cy="4123934"/>
          </a:xfrm>
        </p:spPr>
      </p:pic>
      <p:sp>
        <p:nvSpPr>
          <p:cNvPr id="5" name="TextBox 4"/>
          <p:cNvSpPr txBox="1"/>
          <p:nvPr/>
        </p:nvSpPr>
        <p:spPr>
          <a:xfrm>
            <a:off x="4919731" y="2949262"/>
            <a:ext cx="7044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/>
              <a:t>C’est une calculatrice………..</a:t>
            </a:r>
          </a:p>
        </p:txBody>
      </p:sp>
    </p:spTree>
    <p:extLst>
      <p:ext uri="{BB962C8B-B14F-4D97-AF65-F5344CB8AC3E}">
        <p14:creationId xmlns:p14="http://schemas.microsoft.com/office/powerpoint/2010/main" val="9787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>
                <a:latin typeface="+mn-lt"/>
              </a:rPr>
              <a:t>C’est quoi?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56" y="2759220"/>
            <a:ext cx="4673944" cy="2572633"/>
          </a:xfrm>
        </p:spPr>
      </p:pic>
      <p:sp>
        <p:nvSpPr>
          <p:cNvPr id="5" name="TextBox 4"/>
          <p:cNvSpPr txBox="1"/>
          <p:nvPr/>
        </p:nvSpPr>
        <p:spPr>
          <a:xfrm>
            <a:off x="5473522" y="2759220"/>
            <a:ext cx="62076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/>
              <a:t>C’est une gomme </a:t>
            </a:r>
          </a:p>
          <a:p>
            <a:pPr algn="ctr"/>
            <a:r>
              <a:rPr lang="fr-FR" sz="4400" dirty="0"/>
              <a:t>………… et ………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4915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61C5E-7626-4831-95F7-14BEC1D3A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C856D-3E3F-49EC-BA66-3C9F98AE75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38877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en-GB" dirty="0"/>
              <a:t>Beige</a:t>
            </a:r>
          </a:p>
          <a:p>
            <a:pPr marL="514350" indent="-514350">
              <a:buAutoNum type="arabicParenR"/>
            </a:pPr>
            <a:r>
              <a:rPr lang="en-GB" dirty="0"/>
              <a:t>Rouge </a:t>
            </a:r>
          </a:p>
          <a:p>
            <a:pPr marL="514350" indent="-514350">
              <a:buAutoNum type="arabicParenR"/>
            </a:pPr>
            <a:r>
              <a:rPr lang="en-GB" dirty="0"/>
              <a:t>Gris </a:t>
            </a:r>
          </a:p>
          <a:p>
            <a:pPr marL="514350" indent="-514350">
              <a:buAutoNum type="arabicParenR"/>
            </a:pPr>
            <a:r>
              <a:rPr lang="en-GB" dirty="0"/>
              <a:t>Orange</a:t>
            </a:r>
          </a:p>
          <a:p>
            <a:pPr marL="514350" indent="-514350">
              <a:buAutoNum type="arabicParenR"/>
            </a:pPr>
            <a:r>
              <a:rPr lang="en-GB" dirty="0"/>
              <a:t>Rose</a:t>
            </a:r>
          </a:p>
          <a:p>
            <a:pPr marL="514350" indent="-514350">
              <a:buAutoNum type="arabicParenR"/>
            </a:pPr>
            <a:r>
              <a:rPr lang="en-GB" dirty="0"/>
              <a:t>Marron</a:t>
            </a:r>
          </a:p>
          <a:p>
            <a:pPr marL="514350" indent="-514350">
              <a:buAutoNum type="arabicParenR"/>
            </a:pPr>
            <a:r>
              <a:rPr lang="en-GB" dirty="0"/>
              <a:t>Jaune</a:t>
            </a:r>
          </a:p>
          <a:p>
            <a:pPr marL="514350" indent="-514350">
              <a:buAutoNum type="arabicParenR"/>
            </a:pPr>
            <a:r>
              <a:rPr lang="en-GB" dirty="0" err="1"/>
              <a:t>Verte</a:t>
            </a:r>
            <a:endParaRPr lang="en-GB" dirty="0"/>
          </a:p>
          <a:p>
            <a:pPr marL="514350" indent="-514350">
              <a:buAutoNum type="arabicParenR"/>
            </a:pPr>
            <a:r>
              <a:rPr lang="en-GB" dirty="0"/>
              <a:t>Rose et </a:t>
            </a:r>
            <a:r>
              <a:rPr lang="en-GB" dirty="0" err="1"/>
              <a:t>bleue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!!! Vert &gt;&gt;&gt; </a:t>
            </a:r>
            <a:r>
              <a:rPr lang="en-GB" dirty="0" err="1"/>
              <a:t>verte</a:t>
            </a:r>
            <a:r>
              <a:rPr lang="en-GB" dirty="0"/>
              <a:t> / bleu &gt;&gt;&gt; </a:t>
            </a:r>
            <a:r>
              <a:rPr lang="en-GB" dirty="0" err="1"/>
              <a:t>bleue</a:t>
            </a:r>
            <a:r>
              <a:rPr lang="en-GB" dirty="0"/>
              <a:t> because the noun </a:t>
            </a:r>
            <a:r>
              <a:rPr lang="en-GB"/>
              <a:t>is feminine 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174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113</Words>
  <Application>Microsoft Office PowerPoint</Application>
  <PresentationFormat>Widescreen</PresentationFormat>
  <Paragraphs>47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Lundi 29 juin 2020</vt:lpstr>
      <vt:lpstr>Bleu  </vt:lpstr>
      <vt:lpstr>Orange</vt:lpstr>
      <vt:lpstr>Blanc</vt:lpstr>
      <vt:lpstr>Rose </vt:lpstr>
      <vt:lpstr>Marron</vt:lpstr>
      <vt:lpstr>Violet</vt:lpstr>
      <vt:lpstr>Jaune</vt:lpstr>
      <vt:lpstr>Beige</vt:lpstr>
      <vt:lpstr>Vert </vt:lpstr>
      <vt:lpstr>Noir </vt:lpstr>
      <vt:lpstr>Rouge </vt:lpstr>
      <vt:lpstr>Gris </vt:lpstr>
      <vt:lpstr>PowerPoint Presentation</vt:lpstr>
      <vt:lpstr>C’est quoi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C’est quoi?</vt:lpstr>
      <vt:lpstr>C’est quoi?</vt:lpstr>
      <vt:lpstr>Answers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couleurs</dc:title>
  <dc:creator>celine cesbron</dc:creator>
  <cp:lastModifiedBy>Aurelie</cp:lastModifiedBy>
  <cp:revision>18</cp:revision>
  <dcterms:created xsi:type="dcterms:W3CDTF">2013-10-20T14:30:35Z</dcterms:created>
  <dcterms:modified xsi:type="dcterms:W3CDTF">2020-06-24T08:23:45Z</dcterms:modified>
</cp:coreProperties>
</file>